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9"/>
  </p:notesMasterIdLst>
  <p:handoutMasterIdLst>
    <p:handoutMasterId r:id="rId10"/>
  </p:handoutMasterIdLst>
  <p:sldIdLst>
    <p:sldId id="953" r:id="rId6"/>
    <p:sldId id="957" r:id="rId7"/>
    <p:sldId id="963" r:id="rId8"/>
  </p:sldIdLst>
  <p:sldSz cx="9144000" cy="5143500" type="screen16x9"/>
  <p:notesSz cx="6858000" cy="9144000"/>
  <p:custDataLst>
    <p:tags r:id="rId11"/>
  </p:custData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uze, Juul" initials="DJ" lastIdx="18" clrIdx="0">
    <p:extLst>
      <p:ext uri="{19B8F6BF-5375-455C-9EA6-DF929625EA0E}">
        <p15:presenceInfo xmlns:p15="http://schemas.microsoft.com/office/powerpoint/2012/main" userId="S-1-5-21-2052111302-790525478-839522115-8973" providerId="AD"/>
      </p:ext>
    </p:extLst>
  </p:cmAuthor>
  <p:cmAuthor id="2" name="Ramachandran, Raja" initials="RR" lastIdx="3" clrIdx="1">
    <p:extLst>
      <p:ext uri="{19B8F6BF-5375-455C-9EA6-DF929625EA0E}">
        <p15:presenceInfo xmlns:p15="http://schemas.microsoft.com/office/powerpoint/2012/main" userId="Ramachandran, Raja" providerId="None"/>
      </p:ext>
    </p:extLst>
  </p:cmAuthor>
  <p:cmAuthor id="3" name="Philips r2" initials="GMOO" lastIdx="4" clrIdx="2">
    <p:extLst>
      <p:ext uri="{19B8F6BF-5375-455C-9EA6-DF929625EA0E}">
        <p15:presenceInfo xmlns:p15="http://schemas.microsoft.com/office/powerpoint/2012/main" userId="Philips r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FFB659"/>
    <a:srgbClr val="A873A9"/>
    <a:srgbClr val="7D0063"/>
    <a:srgbClr val="631D76"/>
    <a:srgbClr val="91004B"/>
    <a:srgbClr val="E59AAA"/>
    <a:srgbClr val="EC4371"/>
    <a:srgbClr val="A4B507"/>
    <a:srgbClr val="5B8F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46" autoAdjust="0"/>
    <p:restoredTop sz="88274" autoAdjust="0"/>
  </p:normalViewPr>
  <p:slideViewPr>
    <p:cSldViewPr snapToGrid="0">
      <p:cViewPr varScale="1">
        <p:scale>
          <a:sx n="184" d="100"/>
          <a:sy n="184" d="100"/>
        </p:scale>
        <p:origin x="1206" y="15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81" d="100"/>
          <a:sy n="81" d="100"/>
        </p:scale>
        <p:origin x="295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ags" Target="tags/tag1.xml"/><Relationship Id="rId5" Type="http://schemas.openxmlformats.org/officeDocument/2006/relationships/slideMaster" Target="slideMasters/slideMaster1.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notesMaster" Target="notesMasters/notesMaster1.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D88A55-27A1-4726-B6BA-565570B037F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52F60674-C439-4C47-991B-97891DFF18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28B6A92-9AC4-4241-A12D-3E444424FB26}" type="datetimeFigureOut">
              <a:rPr lang="en-IN" smtClean="0"/>
              <a:t>06-09-2021</a:t>
            </a:fld>
            <a:endParaRPr lang="en-IN"/>
          </a:p>
        </p:txBody>
      </p:sp>
      <p:sp>
        <p:nvSpPr>
          <p:cNvPr id="4" name="Footer Placeholder 3">
            <a:extLst>
              <a:ext uri="{FF2B5EF4-FFF2-40B4-BE49-F238E27FC236}">
                <a16:creationId xmlns:a16="http://schemas.microsoft.com/office/drawing/2014/main" id="{4C188F0D-C29C-4E6C-958B-8709D00BDD5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E7F97745-075A-4829-97D2-C764BFC9ED3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C3909FF-10D1-4B66-B741-D72AB76F569D}" type="slidenum">
              <a:rPr lang="en-IN" smtClean="0"/>
              <a:t>‹#›</a:t>
            </a:fld>
            <a:endParaRPr lang="en-IN"/>
          </a:p>
        </p:txBody>
      </p:sp>
    </p:spTree>
    <p:extLst>
      <p:ext uri="{BB962C8B-B14F-4D97-AF65-F5344CB8AC3E}">
        <p14:creationId xmlns:p14="http://schemas.microsoft.com/office/powerpoint/2010/main" val="6813822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10CCDE-DDDC-4977-B090-4BB893DA5E37}" type="datetimeFigureOut">
              <a:rPr lang="en-US" smtClean="0"/>
              <a:pPr/>
              <a:t>9/6/2021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309035-2A4D-4DEF-8CB7-762938914367}" type="slidenum">
              <a:rPr lang="en-US" smtClean="0"/>
              <a:pPr/>
              <a:t>‹#›</a:t>
            </a:fld>
            <a:endParaRPr lang="en-US"/>
          </a:p>
        </p:txBody>
      </p:sp>
    </p:spTree>
    <p:extLst>
      <p:ext uri="{BB962C8B-B14F-4D97-AF65-F5344CB8AC3E}">
        <p14:creationId xmlns:p14="http://schemas.microsoft.com/office/powerpoint/2010/main" val="3698713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4.png"/><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8.png"/><Relationship Id="rId4" Type="http://schemas.openxmlformats.org/officeDocument/2006/relationships/image" Target="../media/image3.emf"/></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3.emf"/><Relationship Id="rId4" Type="http://schemas.openxmlformats.org/officeDocument/2006/relationships/oleObject" Target="../embeddings/oleObject3.bin"/></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4.bin"/></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5.bin"/></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6.bin"/></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7.bin"/></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8.bin"/></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9.bin"/></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3.emf"/><Relationship Id="rId4" Type="http://schemas.openxmlformats.org/officeDocument/2006/relationships/oleObject" Target="../embeddings/oleObject10.bin"/></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11.bin"/></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5.xml"/><Relationship Id="rId5" Type="http://schemas.openxmlformats.org/officeDocument/2006/relationships/image" Target="../media/image4.png"/><Relationship Id="rId4" Type="http://schemas.openxmlformats.org/officeDocument/2006/relationships/image" Target="../media/image3.emf"/></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12.bin"/></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13.bin"/></Relationships>
</file>

<file path=ppt/slideLayouts/_rels/slideLayout2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14.bin"/></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15.bin"/></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16.bin"/></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3.xml"/><Relationship Id="rId1" Type="http://schemas.openxmlformats.org/officeDocument/2006/relationships/tags" Target="../tags/tag42.xml"/><Relationship Id="rId5" Type="http://schemas.openxmlformats.org/officeDocument/2006/relationships/image" Target="../media/image3.emf"/><Relationship Id="rId4" Type="http://schemas.openxmlformats.org/officeDocument/2006/relationships/oleObject" Target="../embeddings/oleObject17.bin"/></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18.bin"/></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19.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20.bin"/></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21.bin"/></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5.png"/><Relationship Id="rId4"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22.bin"/></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23.bin"/></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7.xml"/><Relationship Id="rId1" Type="http://schemas.openxmlformats.org/officeDocument/2006/relationships/tags" Target="../tags/tag56.xml"/><Relationship Id="rId5" Type="http://schemas.openxmlformats.org/officeDocument/2006/relationships/image" Target="../media/image3.emf"/><Relationship Id="rId4" Type="http://schemas.openxmlformats.org/officeDocument/2006/relationships/oleObject" Target="../embeddings/oleObject24.bin"/></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image" Target="../media/image10.png"/><Relationship Id="rId5" Type="http://schemas.openxmlformats.org/officeDocument/2006/relationships/image" Target="../media/image3.emf"/><Relationship Id="rId4" Type="http://schemas.openxmlformats.org/officeDocument/2006/relationships/oleObject" Target="../embeddings/oleObject25.bin"/></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1.xml"/><Relationship Id="rId1" Type="http://schemas.openxmlformats.org/officeDocument/2006/relationships/tags" Target="../tags/tag60.xml"/><Relationship Id="rId5" Type="http://schemas.openxmlformats.org/officeDocument/2006/relationships/image" Target="../media/image3.emf"/><Relationship Id="rId4" Type="http://schemas.openxmlformats.org/officeDocument/2006/relationships/oleObject" Target="../embeddings/oleObject26.bin"/></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3.xml"/><Relationship Id="rId1" Type="http://schemas.openxmlformats.org/officeDocument/2006/relationships/tags" Target="../tags/tag62.xml"/><Relationship Id="rId5" Type="http://schemas.openxmlformats.org/officeDocument/2006/relationships/image" Target="../media/image3.emf"/><Relationship Id="rId4" Type="http://schemas.openxmlformats.org/officeDocument/2006/relationships/oleObject" Target="../embeddings/oleObject27.bin"/></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Master" Target="../slideMasters/slideMaster1.xml"/><Relationship Id="rId1" Type="http://schemas.openxmlformats.org/officeDocument/2006/relationships/tags" Target="../tags/tag64.xml"/><Relationship Id="rId5" Type="http://schemas.openxmlformats.org/officeDocument/2006/relationships/image" Target="../media/image10.png"/><Relationship Id="rId4" Type="http://schemas.openxmlformats.org/officeDocument/2006/relationships/image" Target="../media/image3.emf"/></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5.png"/><Relationship Id="rId4" Type="http://schemas.openxmlformats.org/officeDocument/2006/relationships/image" Target="../media/image3.emf"/></Relationships>
</file>

<file path=ppt/slideLayouts/_rels/slideLayout40.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Master" Target="../slideMasters/slideMaster1.xml"/><Relationship Id="rId1" Type="http://schemas.openxmlformats.org/officeDocument/2006/relationships/tags" Target="../tags/tag65.xml"/><Relationship Id="rId4" Type="http://schemas.openxmlformats.org/officeDocument/2006/relationships/image" Target="../media/image3.emf"/></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8.xml"/><Relationship Id="rId5" Type="http://schemas.openxmlformats.org/officeDocument/2006/relationships/image" Target="../media/image6.png"/><Relationship Id="rId4" Type="http://schemas.openxmlformats.org/officeDocument/2006/relationships/image" Target="../media/image3.emf"/></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Master" Target="../slideMasters/slideMaster1.xml"/><Relationship Id="rId1" Type="http://schemas.openxmlformats.org/officeDocument/2006/relationships/tags" Target="../tags/tag66.xml"/><Relationship Id="rId5" Type="http://schemas.openxmlformats.org/officeDocument/2006/relationships/image" Target="../media/image10.png"/><Relationship Id="rId4" Type="http://schemas.openxmlformats.org/officeDocument/2006/relationships/image" Target="../media/image3.emf"/></Relationships>
</file>

<file path=ppt/slideLayouts/_rels/slideLayout55.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Master" Target="../slideMasters/slideMaster1.xml"/><Relationship Id="rId1" Type="http://schemas.openxmlformats.org/officeDocument/2006/relationships/tags" Target="../tags/tag67.xml"/><Relationship Id="rId5" Type="http://schemas.openxmlformats.org/officeDocument/2006/relationships/image" Target="../media/image10.png"/><Relationship Id="rId4" Type="http://schemas.openxmlformats.org/officeDocument/2006/relationships/image" Target="../media/image3.emf"/></Relationships>
</file>

<file path=ppt/slideLayouts/_rels/slideLayout56.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Master" Target="../slideMasters/slideMaster1.xml"/><Relationship Id="rId1" Type="http://schemas.openxmlformats.org/officeDocument/2006/relationships/tags" Target="../tags/tag68.xml"/><Relationship Id="rId5" Type="http://schemas.openxmlformats.org/officeDocument/2006/relationships/image" Target="../media/image10.png"/><Relationship Id="rId4" Type="http://schemas.openxmlformats.org/officeDocument/2006/relationships/image" Target="../media/image3.emf"/></Relationships>
</file>

<file path=ppt/slideLayouts/_rels/slideLayout57.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Master" Target="../slideMasters/slideMaster1.xml"/><Relationship Id="rId1" Type="http://schemas.openxmlformats.org/officeDocument/2006/relationships/tags" Target="../tags/tag69.xml"/><Relationship Id="rId5" Type="http://schemas.openxmlformats.org/officeDocument/2006/relationships/image" Target="../media/image10.png"/><Relationship Id="rId4" Type="http://schemas.openxmlformats.org/officeDocument/2006/relationships/image" Target="../media/image3.emf"/></Relationships>
</file>

<file path=ppt/slideLayouts/_rels/slideLayout58.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Master" Target="../slideMasters/slideMaster1.xml"/><Relationship Id="rId1" Type="http://schemas.openxmlformats.org/officeDocument/2006/relationships/tags" Target="../tags/tag70.xml"/><Relationship Id="rId5" Type="http://schemas.openxmlformats.org/officeDocument/2006/relationships/image" Target="../media/image10.png"/><Relationship Id="rId4" Type="http://schemas.openxmlformats.org/officeDocument/2006/relationships/image" Target="../media/image3.emf"/></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image" Target="../media/image3.emf"/><Relationship Id="rId5" Type="http://schemas.openxmlformats.org/officeDocument/2006/relationships/oleObject" Target="../embeddings/oleObject35.bin"/><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9.xml"/><Relationship Id="rId5" Type="http://schemas.openxmlformats.org/officeDocument/2006/relationships/image" Target="../media/image6.png"/><Relationship Id="rId4" Type="http://schemas.openxmlformats.org/officeDocument/2006/relationships/image" Target="../media/image3.emf"/></Relationships>
</file>

<file path=ppt/slideLayouts/_rels/slideLayout6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image" Target="../media/image3.emf"/><Relationship Id="rId5" Type="http://schemas.openxmlformats.org/officeDocument/2006/relationships/oleObject" Target="../embeddings/oleObject36.bin"/><Relationship Id="rId4"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image" Target="../media/image3.emf"/><Relationship Id="rId5" Type="http://schemas.openxmlformats.org/officeDocument/2006/relationships/oleObject" Target="../embeddings/oleObject37.bin"/><Relationship Id="rId4"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image" Target="../media/image3.emf"/><Relationship Id="rId5" Type="http://schemas.openxmlformats.org/officeDocument/2006/relationships/oleObject" Target="../embeddings/oleObject38.bin"/><Relationship Id="rId4"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image" Target="../media/image3.emf"/><Relationship Id="rId5" Type="http://schemas.openxmlformats.org/officeDocument/2006/relationships/oleObject" Target="../embeddings/oleObject39.bin"/><Relationship Id="rId4"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image" Target="../media/image3.emf"/><Relationship Id="rId5" Type="http://schemas.openxmlformats.org/officeDocument/2006/relationships/oleObject" Target="../embeddings/oleObject40.bin"/><Relationship Id="rId4"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10.xml"/><Relationship Id="rId5" Type="http://schemas.openxmlformats.org/officeDocument/2006/relationships/image" Target="../media/image7.png"/><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11.xml"/><Relationship Id="rId5" Type="http://schemas.openxmlformats.org/officeDocument/2006/relationships/image" Target="../media/image7.png"/><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12.xml"/><Relationship Id="rId5" Type="http://schemas.openxmlformats.org/officeDocument/2006/relationships/image" Target="../media/image8.png"/><Relationship Id="rId4" Type="http://schemas.openxmlformats.org/officeDocument/2006/relationships/image" Target="../media/image3.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 dark blue">
    <p:bg>
      <p:bgPr>
        <a:gradFill>
          <a:gsLst>
            <a:gs pos="0">
              <a:srgbClr val="003478"/>
            </a:gs>
            <a:gs pos="100000">
              <a:srgbClr val="0089C4"/>
            </a:gs>
          </a:gsLst>
          <a:lin ang="2100000" scaled="1"/>
        </a:gra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305F3BA2-B27F-4D6D-85C6-0EB92E2D65FF}"/>
              </a:ext>
            </a:extLst>
          </p:cNvPr>
          <p:cNvGraphicFramePr>
            <a:graphicFrameLocks noChangeAspect="1"/>
          </p:cNvGraphicFramePr>
          <p:nvPr userDrawn="1">
            <p:custDataLst>
              <p:tags r:id="rId1"/>
            </p:custDataLst>
            <p:extLst>
              <p:ext uri="{D42A27DB-BD31-4B8C-83A1-F6EECF244321}">
                <p14:modId xmlns:p14="http://schemas.microsoft.com/office/powerpoint/2010/main" val="1862599180"/>
              </p:ext>
            </p:extLst>
          </p:nvPr>
        </p:nvGraphicFramePr>
        <p:xfrm>
          <a:off x="1591" y="1192"/>
          <a:ext cx="1587" cy="1190"/>
        </p:xfrm>
        <a:graphic>
          <a:graphicData uri="http://schemas.openxmlformats.org/presentationml/2006/ole">
            <mc:AlternateContent xmlns:mc="http://schemas.openxmlformats.org/markup-compatibility/2006">
              <mc:Choice xmlns:v="urn:schemas-microsoft-com:vml" Requires="v">
                <p:oleObj name="think-cell Slide" r:id="rId3" imgW="479" imgH="478" progId="TCLayout.ActiveDocument.1">
                  <p:embed/>
                </p:oleObj>
              </mc:Choice>
              <mc:Fallback>
                <p:oleObj name="think-cell Slide" r:id="rId3" imgW="479" imgH="478" progId="TCLayout.ActiveDocument.1">
                  <p:embed/>
                  <p:pic>
                    <p:nvPicPr>
                      <p:cNvPr id="5" name="Object 4" hidden="1">
                        <a:extLst>
                          <a:ext uri="{FF2B5EF4-FFF2-40B4-BE49-F238E27FC236}">
                            <a16:creationId xmlns:a16="http://schemas.microsoft.com/office/drawing/2014/main" id="{305F3BA2-B27F-4D6D-85C6-0EB92E2D65FF}"/>
                          </a:ext>
                        </a:extLst>
                      </p:cNvPr>
                      <p:cNvPicPr/>
                      <p:nvPr/>
                    </p:nvPicPr>
                    <p:blipFill>
                      <a:blip r:embed="rId4"/>
                      <a:stretch>
                        <a:fillRect/>
                      </a:stretch>
                    </p:blipFill>
                    <p:spPr>
                      <a:xfrm>
                        <a:off x="1591" y="1192"/>
                        <a:ext cx="1587" cy="1190"/>
                      </a:xfrm>
                      <a:prstGeom prst="rect">
                        <a:avLst/>
                      </a:prstGeom>
                    </p:spPr>
                  </p:pic>
                </p:oleObj>
              </mc:Fallback>
            </mc:AlternateContent>
          </a:graphicData>
        </a:graphic>
      </p:graphicFrame>
      <p:pic>
        <p:nvPicPr>
          <p:cNvPr id="13" name="Picture 12">
            <a:extLst>
              <a:ext uri="{FF2B5EF4-FFF2-40B4-BE49-F238E27FC236}">
                <a16:creationId xmlns:a16="http://schemas.microsoft.com/office/drawing/2014/main" id="{6A4EE19E-E41D-40A4-A09A-888FA8E2FB8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9146909" cy="5147994"/>
          </a:xfrm>
          <a:prstGeom prst="rect">
            <a:avLst/>
          </a:prstGeom>
        </p:spPr>
      </p:pic>
      <p:sp>
        <p:nvSpPr>
          <p:cNvPr id="19" name="Text Placeholder 3">
            <a:extLst>
              <a:ext uri="{FF2B5EF4-FFF2-40B4-BE49-F238E27FC236}">
                <a16:creationId xmlns:a16="http://schemas.microsoft.com/office/drawing/2014/main" id="{C3653E61-8455-43DD-85E1-3EFD32553394}"/>
              </a:ext>
            </a:extLst>
          </p:cNvPr>
          <p:cNvSpPr>
            <a:spLocks noGrp="1"/>
          </p:cNvSpPr>
          <p:nvPr userDrawn="1">
            <p:ph type="body" sz="quarter" idx="11" hasCustomPrompt="1"/>
          </p:nvPr>
        </p:nvSpPr>
        <p:spPr bwMode="white">
          <a:xfrm>
            <a:off x="837437" y="3565406"/>
            <a:ext cx="4324891" cy="189214"/>
          </a:xfrm>
          <a:prstGeom prst="rect">
            <a:avLst/>
          </a:prstGeom>
        </p:spPr>
        <p:txBody>
          <a:bodyPr lIns="0" tIns="0" rIns="0" bIns="0" anchor="ctr">
            <a:noAutofit/>
          </a:bodyPr>
          <a:lstStyle>
            <a:lvl1pPr marL="0" indent="0">
              <a:spcBef>
                <a:spcPts val="0"/>
              </a:spcBef>
              <a:buFontTx/>
              <a:buNone/>
              <a:defRPr sz="1100" b="1">
                <a:solidFill>
                  <a:schemeClr val="bg1"/>
                </a:solidFill>
              </a:defRPr>
            </a:lvl1pPr>
          </a:lstStyle>
          <a:p>
            <a:pPr lvl="0"/>
            <a:r>
              <a:rPr lang="en-US" noProof="0" dirty="0"/>
              <a:t>_Author</a:t>
            </a:r>
          </a:p>
        </p:txBody>
      </p:sp>
      <p:sp>
        <p:nvSpPr>
          <p:cNvPr id="20" name="Text Placeholder 3">
            <a:extLst>
              <a:ext uri="{FF2B5EF4-FFF2-40B4-BE49-F238E27FC236}">
                <a16:creationId xmlns:a16="http://schemas.microsoft.com/office/drawing/2014/main" id="{4D300ACA-1DDA-445B-9241-4ACC24CFD5AE}"/>
              </a:ext>
            </a:extLst>
          </p:cNvPr>
          <p:cNvSpPr>
            <a:spLocks noGrp="1"/>
          </p:cNvSpPr>
          <p:nvPr userDrawn="1">
            <p:ph type="body" sz="quarter" idx="12" hasCustomPrompt="1"/>
          </p:nvPr>
        </p:nvSpPr>
        <p:spPr bwMode="white">
          <a:xfrm>
            <a:off x="837437" y="3754620"/>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_Business</a:t>
            </a:r>
          </a:p>
        </p:txBody>
      </p:sp>
      <p:sp>
        <p:nvSpPr>
          <p:cNvPr id="21" name="Text Placeholder 3">
            <a:extLst>
              <a:ext uri="{FF2B5EF4-FFF2-40B4-BE49-F238E27FC236}">
                <a16:creationId xmlns:a16="http://schemas.microsoft.com/office/drawing/2014/main" id="{3DFCA62A-CA79-426E-B592-49ABCC31F8A8}"/>
              </a:ext>
            </a:extLst>
          </p:cNvPr>
          <p:cNvSpPr>
            <a:spLocks noGrp="1"/>
          </p:cNvSpPr>
          <p:nvPr userDrawn="1">
            <p:ph type="body" sz="quarter" idx="15" hasCustomPrompt="1"/>
          </p:nvPr>
        </p:nvSpPr>
        <p:spPr bwMode="white">
          <a:xfrm>
            <a:off x="837437" y="3943834"/>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_Date</a:t>
            </a:r>
          </a:p>
        </p:txBody>
      </p:sp>
      <p:sp>
        <p:nvSpPr>
          <p:cNvPr id="22" name="Text Placeholder 3">
            <a:extLst>
              <a:ext uri="{FF2B5EF4-FFF2-40B4-BE49-F238E27FC236}">
                <a16:creationId xmlns:a16="http://schemas.microsoft.com/office/drawing/2014/main" id="{B26F3FA1-170D-4773-936E-E5E7447A5872}"/>
              </a:ext>
            </a:extLst>
          </p:cNvPr>
          <p:cNvSpPr>
            <a:spLocks noGrp="1"/>
          </p:cNvSpPr>
          <p:nvPr userDrawn="1">
            <p:ph type="body" sz="quarter" idx="10" hasCustomPrompt="1"/>
          </p:nvPr>
        </p:nvSpPr>
        <p:spPr bwMode="white">
          <a:xfrm>
            <a:off x="837437" y="2038742"/>
            <a:ext cx="6169658" cy="1206990"/>
          </a:xfrm>
          <a:prstGeom prst="rect">
            <a:avLst/>
          </a:prstGeom>
        </p:spPr>
        <p:txBody>
          <a:bodyPr lIns="0" tIns="0" rIns="0" bIns="0">
            <a:noAutofit/>
          </a:bodyPr>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Presentation title 36pt</a:t>
            </a:r>
          </a:p>
        </p:txBody>
      </p:sp>
    </p:spTree>
    <p:extLst>
      <p:ext uri="{BB962C8B-B14F-4D97-AF65-F5344CB8AC3E}">
        <p14:creationId xmlns:p14="http://schemas.microsoft.com/office/powerpoint/2010/main" val="2039388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 - purple">
    <p:bg>
      <p:bgPr>
        <a:gradFill>
          <a:gsLst>
            <a:gs pos="100000">
              <a:srgbClr val="A873A9"/>
            </a:gs>
            <a:gs pos="18000">
              <a:srgbClr val="7D0063"/>
            </a:gs>
          </a:gsLst>
          <a:lin ang="2100000" scaled="1"/>
        </a:gra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305F3BA2-B27F-4D6D-85C6-0EB92E2D65FF}"/>
              </a:ext>
            </a:extLst>
          </p:cNvPr>
          <p:cNvGraphicFramePr>
            <a:graphicFrameLocks noChangeAspect="1"/>
          </p:cNvGraphicFramePr>
          <p:nvPr userDrawn="1">
            <p:custDataLst>
              <p:tags r:id="rId1"/>
            </p:custDataLst>
            <p:extLst>
              <p:ext uri="{D42A27DB-BD31-4B8C-83A1-F6EECF244321}">
                <p14:modId xmlns:p14="http://schemas.microsoft.com/office/powerpoint/2010/main" val="610347192"/>
              </p:ext>
            </p:extLst>
          </p:nvPr>
        </p:nvGraphicFramePr>
        <p:xfrm>
          <a:off x="1591" y="1192"/>
          <a:ext cx="1587" cy="1190"/>
        </p:xfrm>
        <a:graphic>
          <a:graphicData uri="http://schemas.openxmlformats.org/presentationml/2006/ole">
            <mc:AlternateContent xmlns:mc="http://schemas.openxmlformats.org/markup-compatibility/2006">
              <mc:Choice xmlns:v="urn:schemas-microsoft-com:vml" Requires="v">
                <p:oleObj name="think-cell Slide" r:id="rId3" imgW="479" imgH="478" progId="TCLayout.ActiveDocument.1">
                  <p:embed/>
                </p:oleObj>
              </mc:Choice>
              <mc:Fallback>
                <p:oleObj name="think-cell Slide" r:id="rId3" imgW="479" imgH="478" progId="TCLayout.ActiveDocument.1">
                  <p:embed/>
                  <p:pic>
                    <p:nvPicPr>
                      <p:cNvPr id="5" name="Object 4" hidden="1">
                        <a:extLst>
                          <a:ext uri="{FF2B5EF4-FFF2-40B4-BE49-F238E27FC236}">
                            <a16:creationId xmlns:a16="http://schemas.microsoft.com/office/drawing/2014/main" id="{305F3BA2-B27F-4D6D-85C6-0EB92E2D65FF}"/>
                          </a:ext>
                        </a:extLst>
                      </p:cNvPr>
                      <p:cNvPicPr/>
                      <p:nvPr/>
                    </p:nvPicPr>
                    <p:blipFill>
                      <a:blip r:embed="rId4"/>
                      <a:stretch>
                        <a:fillRect/>
                      </a:stretch>
                    </p:blipFill>
                    <p:spPr>
                      <a:xfrm>
                        <a:off x="1591" y="1192"/>
                        <a:ext cx="1587" cy="1190"/>
                      </a:xfrm>
                      <a:prstGeom prst="rect">
                        <a:avLst/>
                      </a:prstGeom>
                    </p:spPr>
                  </p:pic>
                </p:oleObj>
              </mc:Fallback>
            </mc:AlternateContent>
          </a:graphicData>
        </a:graphic>
      </p:graphicFrame>
      <p:sp>
        <p:nvSpPr>
          <p:cNvPr id="19" name="Text Placeholder 3">
            <a:extLst>
              <a:ext uri="{FF2B5EF4-FFF2-40B4-BE49-F238E27FC236}">
                <a16:creationId xmlns:a16="http://schemas.microsoft.com/office/drawing/2014/main" id="{C3653E61-8455-43DD-85E1-3EFD32553394}"/>
              </a:ext>
            </a:extLst>
          </p:cNvPr>
          <p:cNvSpPr>
            <a:spLocks noGrp="1"/>
          </p:cNvSpPr>
          <p:nvPr userDrawn="1">
            <p:ph type="body" sz="quarter" idx="11" hasCustomPrompt="1"/>
          </p:nvPr>
        </p:nvSpPr>
        <p:spPr bwMode="white">
          <a:xfrm>
            <a:off x="837437" y="3565406"/>
            <a:ext cx="4324891" cy="189214"/>
          </a:xfrm>
          <a:prstGeom prst="rect">
            <a:avLst/>
          </a:prstGeom>
        </p:spPr>
        <p:txBody>
          <a:bodyPr lIns="0" tIns="0" rIns="0" bIns="0" anchor="ctr">
            <a:noAutofit/>
          </a:bodyPr>
          <a:lstStyle>
            <a:lvl1pPr marL="0" indent="0">
              <a:spcBef>
                <a:spcPts val="0"/>
              </a:spcBef>
              <a:buFontTx/>
              <a:buNone/>
              <a:defRPr sz="1100" b="1">
                <a:solidFill>
                  <a:schemeClr val="bg1"/>
                </a:solidFill>
              </a:defRPr>
            </a:lvl1pPr>
          </a:lstStyle>
          <a:p>
            <a:pPr lvl="0"/>
            <a:r>
              <a:rPr lang="en-US" noProof="0" dirty="0"/>
              <a:t>_Author</a:t>
            </a:r>
          </a:p>
        </p:txBody>
      </p:sp>
      <p:sp>
        <p:nvSpPr>
          <p:cNvPr id="20" name="Text Placeholder 3">
            <a:extLst>
              <a:ext uri="{FF2B5EF4-FFF2-40B4-BE49-F238E27FC236}">
                <a16:creationId xmlns:a16="http://schemas.microsoft.com/office/drawing/2014/main" id="{4D300ACA-1DDA-445B-9241-4ACC24CFD5AE}"/>
              </a:ext>
            </a:extLst>
          </p:cNvPr>
          <p:cNvSpPr>
            <a:spLocks noGrp="1"/>
          </p:cNvSpPr>
          <p:nvPr userDrawn="1">
            <p:ph type="body" sz="quarter" idx="12" hasCustomPrompt="1"/>
          </p:nvPr>
        </p:nvSpPr>
        <p:spPr bwMode="white">
          <a:xfrm>
            <a:off x="837437" y="3754620"/>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_Business</a:t>
            </a:r>
          </a:p>
        </p:txBody>
      </p:sp>
      <p:sp>
        <p:nvSpPr>
          <p:cNvPr id="21" name="Text Placeholder 3">
            <a:extLst>
              <a:ext uri="{FF2B5EF4-FFF2-40B4-BE49-F238E27FC236}">
                <a16:creationId xmlns:a16="http://schemas.microsoft.com/office/drawing/2014/main" id="{3DFCA62A-CA79-426E-B592-49ABCC31F8A8}"/>
              </a:ext>
            </a:extLst>
          </p:cNvPr>
          <p:cNvSpPr>
            <a:spLocks noGrp="1"/>
          </p:cNvSpPr>
          <p:nvPr userDrawn="1">
            <p:ph type="body" sz="quarter" idx="15" hasCustomPrompt="1"/>
          </p:nvPr>
        </p:nvSpPr>
        <p:spPr bwMode="white">
          <a:xfrm>
            <a:off x="837437" y="3943834"/>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_Date</a:t>
            </a:r>
          </a:p>
        </p:txBody>
      </p:sp>
      <p:sp>
        <p:nvSpPr>
          <p:cNvPr id="22" name="Text Placeholder 3">
            <a:extLst>
              <a:ext uri="{FF2B5EF4-FFF2-40B4-BE49-F238E27FC236}">
                <a16:creationId xmlns:a16="http://schemas.microsoft.com/office/drawing/2014/main" id="{B26F3FA1-170D-4773-936E-E5E7447A5872}"/>
              </a:ext>
            </a:extLst>
          </p:cNvPr>
          <p:cNvSpPr>
            <a:spLocks noGrp="1"/>
          </p:cNvSpPr>
          <p:nvPr userDrawn="1">
            <p:ph type="body" sz="quarter" idx="10" hasCustomPrompt="1"/>
          </p:nvPr>
        </p:nvSpPr>
        <p:spPr bwMode="white">
          <a:xfrm>
            <a:off x="837437" y="2038742"/>
            <a:ext cx="6169658" cy="1206990"/>
          </a:xfrm>
          <a:prstGeom prst="rect">
            <a:avLst/>
          </a:prstGeom>
        </p:spPr>
        <p:txBody>
          <a:bodyPr lIns="0" tIns="0" rIns="0" bIns="0">
            <a:noAutofit/>
          </a:bodyPr>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Presentation title 36pt</a:t>
            </a:r>
          </a:p>
        </p:txBody>
      </p:sp>
      <p:pic>
        <p:nvPicPr>
          <p:cNvPr id="9" name="Picture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669"/>
            <a:ext cx="9136553" cy="5142165"/>
          </a:xfrm>
          <a:prstGeom prst="rect">
            <a:avLst/>
          </a:prstGeom>
        </p:spPr>
      </p:pic>
    </p:spTree>
    <p:extLst>
      <p:ext uri="{BB962C8B-B14F-4D97-AF65-F5344CB8AC3E}">
        <p14:creationId xmlns:p14="http://schemas.microsoft.com/office/powerpoint/2010/main" val="1227125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ndard tex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AB97E9A9-1E1C-4B5E-8AF4-C1C99BF6287F}"/>
              </a:ext>
            </a:extLst>
          </p:cNvPr>
          <p:cNvGraphicFramePr>
            <a:graphicFrameLocks noChangeAspect="1"/>
          </p:cNvGraphicFramePr>
          <p:nvPr userDrawn="1">
            <p:custDataLst>
              <p:tags r:id="rId1"/>
            </p:custDataLst>
            <p:extLst>
              <p:ext uri="{D42A27DB-BD31-4B8C-83A1-F6EECF244321}">
                <p14:modId xmlns:p14="http://schemas.microsoft.com/office/powerpoint/2010/main" val="34376646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4" name="Object 3" hidden="1">
                        <a:extLst>
                          <a:ext uri="{FF2B5EF4-FFF2-40B4-BE49-F238E27FC236}">
                            <a16:creationId xmlns:a16="http://schemas.microsoft.com/office/drawing/2014/main" id="{AB97E9A9-1E1C-4B5E-8AF4-C1C99BF6287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E061105F-C847-40F9-BFC8-77D41F952978}"/>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5" name="Date Placeholder 4">
            <a:extLst>
              <a:ext uri="{FF2B5EF4-FFF2-40B4-BE49-F238E27FC236}">
                <a16:creationId xmlns:a16="http://schemas.microsoft.com/office/drawing/2014/main" id="{8684C236-880D-410B-8E54-B173207AFE17}"/>
              </a:ext>
            </a:extLst>
          </p:cNvPr>
          <p:cNvSpPr>
            <a:spLocks noGrp="1"/>
          </p:cNvSpPr>
          <p:nvPr>
            <p:ph type="dt" sz="half" idx="11"/>
          </p:nvPr>
        </p:nvSpPr>
        <p:spPr/>
        <p:txBody>
          <a:bodyPr/>
          <a:lstStyle/>
          <a:p>
            <a:fld id="{0B6F4294-E5BD-4844-A127-813CE4979C29}" type="datetime1">
              <a:rPr lang="en-US" smtClean="0"/>
              <a:t>9/6/2021</a:t>
            </a:fld>
            <a:endParaRPr lang="en-IN" dirty="0"/>
          </a:p>
        </p:txBody>
      </p:sp>
      <p:sp>
        <p:nvSpPr>
          <p:cNvPr id="6" name="Footer Placeholder 5">
            <a:extLst>
              <a:ext uri="{FF2B5EF4-FFF2-40B4-BE49-F238E27FC236}">
                <a16:creationId xmlns:a16="http://schemas.microsoft.com/office/drawing/2014/main" id="{1BE0DDD1-E8FF-476A-B624-711BB78C5337}"/>
              </a:ext>
            </a:extLst>
          </p:cNvPr>
          <p:cNvSpPr>
            <a:spLocks noGrp="1"/>
          </p:cNvSpPr>
          <p:nvPr>
            <p:ph type="ftr" sz="quarter" idx="12"/>
          </p:nvPr>
        </p:nvSpPr>
        <p:spPr/>
        <p:txBody>
          <a:bodyPr/>
          <a:lstStyle/>
          <a:p>
            <a:r>
              <a:rPr lang="en-IN"/>
              <a:t>5G LAB discussion</a:t>
            </a:r>
            <a:endParaRPr lang="en-IN" dirty="0"/>
          </a:p>
        </p:txBody>
      </p:sp>
      <p:sp>
        <p:nvSpPr>
          <p:cNvPr id="7" name="Slide Number Placeholder 6">
            <a:extLst>
              <a:ext uri="{FF2B5EF4-FFF2-40B4-BE49-F238E27FC236}">
                <a16:creationId xmlns:a16="http://schemas.microsoft.com/office/drawing/2014/main" id="{9636BD1A-AF4B-4287-A902-BC02DA082019}"/>
              </a:ext>
            </a:extLst>
          </p:cNvPr>
          <p:cNvSpPr>
            <a:spLocks noGrp="1"/>
          </p:cNvSpPr>
          <p:nvPr>
            <p:ph type="sldNum" sz="quarter" idx="13"/>
          </p:nvPr>
        </p:nvSpPr>
        <p:spPr/>
        <p:txBody>
          <a:bodyPr/>
          <a:lstStyle/>
          <a:p>
            <a:fld id="{A5163908-529D-4A49-892F-D37C4044DFD8}" type="slidenum">
              <a:rPr lang="en-IN" smtClean="0"/>
              <a:pPr/>
              <a:t>‹#›</a:t>
            </a:fld>
            <a:endParaRPr lang="en-IN"/>
          </a:p>
        </p:txBody>
      </p:sp>
      <p:sp>
        <p:nvSpPr>
          <p:cNvPr id="10" name="Text Placeholder 9">
            <a:extLst>
              <a:ext uri="{FF2B5EF4-FFF2-40B4-BE49-F238E27FC236}">
                <a16:creationId xmlns:a16="http://schemas.microsoft.com/office/drawing/2014/main" id="{BDBA78F2-A9DE-4AB8-A4E1-761EACDB9FCC}"/>
              </a:ext>
            </a:extLst>
          </p:cNvPr>
          <p:cNvSpPr>
            <a:spLocks noGrp="1"/>
          </p:cNvSpPr>
          <p:nvPr>
            <p:ph type="body" sz="quarter" idx="14"/>
          </p:nvPr>
        </p:nvSpPr>
        <p:spPr>
          <a:xfrm>
            <a:off x="504825" y="1217613"/>
            <a:ext cx="8135939" cy="346075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Title 7">
            <a:extLst>
              <a:ext uri="{FF2B5EF4-FFF2-40B4-BE49-F238E27FC236}">
                <a16:creationId xmlns:a16="http://schemas.microsoft.com/office/drawing/2014/main" id="{B5F9301F-221F-44B2-8F12-C2FBAAF44EB7}"/>
              </a:ext>
            </a:extLst>
          </p:cNvPr>
          <p:cNvSpPr>
            <a:spLocks noGrp="1"/>
          </p:cNvSpPr>
          <p:nvPr>
            <p:ph type="title"/>
          </p:nvPr>
        </p:nvSpPr>
        <p:spPr/>
        <p:txBody>
          <a:bodyPr/>
          <a:lstStyle/>
          <a:p>
            <a:r>
              <a:rPr lang="en-US"/>
              <a:t>Click to edit Master title style</a:t>
            </a:r>
            <a:endParaRPr lang="en-IN" dirty="0"/>
          </a:p>
        </p:txBody>
      </p:sp>
    </p:spTree>
    <p:extLst>
      <p:ext uri="{BB962C8B-B14F-4D97-AF65-F5344CB8AC3E}">
        <p14:creationId xmlns:p14="http://schemas.microsoft.com/office/powerpoint/2010/main" val="40036979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ue Standard text">
    <p:bg>
      <p:bgPr>
        <a:solidFill>
          <a:schemeClr val="accent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AB97E9A9-1E1C-4B5E-8AF4-C1C99BF6287F}"/>
              </a:ext>
            </a:extLst>
          </p:cNvPr>
          <p:cNvGraphicFramePr>
            <a:graphicFrameLocks noChangeAspect="1"/>
          </p:cNvGraphicFramePr>
          <p:nvPr userDrawn="1">
            <p:custDataLst>
              <p:tags r:id="rId1"/>
            </p:custDataLst>
            <p:extLst>
              <p:ext uri="{D42A27DB-BD31-4B8C-83A1-F6EECF244321}">
                <p14:modId xmlns:p14="http://schemas.microsoft.com/office/powerpoint/2010/main" val="25932723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4" name="Object 3" hidden="1">
                        <a:extLst>
                          <a:ext uri="{FF2B5EF4-FFF2-40B4-BE49-F238E27FC236}">
                            <a16:creationId xmlns:a16="http://schemas.microsoft.com/office/drawing/2014/main" id="{AB97E9A9-1E1C-4B5E-8AF4-C1C99BF6287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E061105F-C847-40F9-BFC8-77D41F952978}"/>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5" name="Date Placeholder 4">
            <a:extLst>
              <a:ext uri="{FF2B5EF4-FFF2-40B4-BE49-F238E27FC236}">
                <a16:creationId xmlns:a16="http://schemas.microsoft.com/office/drawing/2014/main" id="{8684C236-880D-410B-8E54-B173207AFE17}"/>
              </a:ext>
            </a:extLst>
          </p:cNvPr>
          <p:cNvSpPr>
            <a:spLocks noGrp="1"/>
          </p:cNvSpPr>
          <p:nvPr>
            <p:ph type="dt" sz="half" idx="11"/>
          </p:nvPr>
        </p:nvSpPr>
        <p:spPr/>
        <p:txBody>
          <a:bodyPr/>
          <a:lstStyle>
            <a:lvl1pPr>
              <a:defRPr>
                <a:solidFill>
                  <a:schemeClr val="bg1"/>
                </a:solidFill>
              </a:defRPr>
            </a:lvl1pPr>
          </a:lstStyle>
          <a:p>
            <a:fld id="{7DBB2006-0353-4AEE-89AA-F594FCD6B735}" type="datetime1">
              <a:rPr lang="en-US" smtClean="0"/>
              <a:t>9/6/2021</a:t>
            </a:fld>
            <a:endParaRPr lang="en-IN" dirty="0"/>
          </a:p>
        </p:txBody>
      </p:sp>
      <p:sp>
        <p:nvSpPr>
          <p:cNvPr id="6" name="Footer Placeholder 5">
            <a:extLst>
              <a:ext uri="{FF2B5EF4-FFF2-40B4-BE49-F238E27FC236}">
                <a16:creationId xmlns:a16="http://schemas.microsoft.com/office/drawing/2014/main" id="{1BE0DDD1-E8FF-476A-B624-711BB78C5337}"/>
              </a:ext>
            </a:extLst>
          </p:cNvPr>
          <p:cNvSpPr>
            <a:spLocks noGrp="1"/>
          </p:cNvSpPr>
          <p:nvPr>
            <p:ph type="ftr" sz="quarter" idx="12"/>
          </p:nvPr>
        </p:nvSpPr>
        <p:spPr/>
        <p:txBody>
          <a:bodyPr/>
          <a:lstStyle>
            <a:lvl1pPr>
              <a:defRPr>
                <a:solidFill>
                  <a:schemeClr val="bg1"/>
                </a:solidFill>
              </a:defRPr>
            </a:lvl1pPr>
          </a:lstStyle>
          <a:p>
            <a:r>
              <a:rPr lang="en-IN"/>
              <a:t>5G LAB discussion</a:t>
            </a:r>
            <a:endParaRPr lang="en-IN" dirty="0"/>
          </a:p>
        </p:txBody>
      </p:sp>
      <p:sp>
        <p:nvSpPr>
          <p:cNvPr id="7" name="Slide Number Placeholder 6">
            <a:extLst>
              <a:ext uri="{FF2B5EF4-FFF2-40B4-BE49-F238E27FC236}">
                <a16:creationId xmlns:a16="http://schemas.microsoft.com/office/drawing/2014/main" id="{9636BD1A-AF4B-4287-A902-BC02DA082019}"/>
              </a:ext>
            </a:extLst>
          </p:cNvPr>
          <p:cNvSpPr>
            <a:spLocks noGrp="1"/>
          </p:cNvSpPr>
          <p:nvPr>
            <p:ph type="sldNum" sz="quarter" idx="13"/>
          </p:nvPr>
        </p:nvSpPr>
        <p:spPr/>
        <p:txBody>
          <a:bodyPr/>
          <a:lstStyle>
            <a:lvl1pPr>
              <a:defRPr>
                <a:solidFill>
                  <a:schemeClr val="bg1"/>
                </a:solidFill>
              </a:defRPr>
            </a:lvl1pPr>
          </a:lstStyle>
          <a:p>
            <a:fld id="{A5163908-529D-4A49-892F-D37C4044DFD8}" type="slidenum">
              <a:rPr lang="en-IN" smtClean="0"/>
              <a:pPr/>
              <a:t>‹#›</a:t>
            </a:fld>
            <a:endParaRPr lang="en-IN"/>
          </a:p>
        </p:txBody>
      </p:sp>
      <p:sp>
        <p:nvSpPr>
          <p:cNvPr id="10" name="Text Placeholder 9">
            <a:extLst>
              <a:ext uri="{FF2B5EF4-FFF2-40B4-BE49-F238E27FC236}">
                <a16:creationId xmlns:a16="http://schemas.microsoft.com/office/drawing/2014/main" id="{BDBA78F2-A9DE-4AB8-A4E1-761EACDB9FCC}"/>
              </a:ext>
            </a:extLst>
          </p:cNvPr>
          <p:cNvSpPr>
            <a:spLocks noGrp="1"/>
          </p:cNvSpPr>
          <p:nvPr>
            <p:ph type="body" sz="quarter" idx="14"/>
          </p:nvPr>
        </p:nvSpPr>
        <p:spPr>
          <a:xfrm>
            <a:off x="504825" y="1217613"/>
            <a:ext cx="8135939" cy="3460750"/>
          </a:xfrm>
        </p:spPr>
        <p:txBody>
          <a:bodyPr>
            <a:noAutofit/>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Title 7">
            <a:extLst>
              <a:ext uri="{FF2B5EF4-FFF2-40B4-BE49-F238E27FC236}">
                <a16:creationId xmlns:a16="http://schemas.microsoft.com/office/drawing/2014/main" id="{B5F9301F-221F-44B2-8F12-C2FBAAF44EB7}"/>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dirty="0"/>
          </a:p>
        </p:txBody>
      </p:sp>
      <p:pic>
        <p:nvPicPr>
          <p:cNvPr id="9" name="Picture 8">
            <a:extLst>
              <a:ext uri="{FF2B5EF4-FFF2-40B4-BE49-F238E27FC236}">
                <a16:creationId xmlns:a16="http://schemas.microsoft.com/office/drawing/2014/main" id="{7E069159-ABDA-489C-A492-32B9EFA52CB1}"/>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4" y="216000"/>
            <a:ext cx="360000" cy="459781"/>
          </a:xfrm>
          <a:prstGeom prst="rect">
            <a:avLst/>
          </a:prstGeom>
          <a:noFill/>
        </p:spPr>
      </p:pic>
    </p:spTree>
    <p:extLst>
      <p:ext uri="{BB962C8B-B14F-4D97-AF65-F5344CB8AC3E}">
        <p14:creationId xmlns:p14="http://schemas.microsoft.com/office/powerpoint/2010/main" val="33251649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Aqua Standard text">
    <p:bg>
      <p:bgPr>
        <a:solidFill>
          <a:schemeClr val="accent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AB97E9A9-1E1C-4B5E-8AF4-C1C99BF6287F}"/>
              </a:ext>
            </a:extLst>
          </p:cNvPr>
          <p:cNvGraphicFramePr>
            <a:graphicFrameLocks noChangeAspect="1"/>
          </p:cNvGraphicFramePr>
          <p:nvPr userDrawn="1">
            <p:custDataLst>
              <p:tags r:id="rId1"/>
            </p:custDataLst>
            <p:extLst>
              <p:ext uri="{D42A27DB-BD31-4B8C-83A1-F6EECF244321}">
                <p14:modId xmlns:p14="http://schemas.microsoft.com/office/powerpoint/2010/main" val="29707656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4" name="Object 3" hidden="1">
                        <a:extLst>
                          <a:ext uri="{FF2B5EF4-FFF2-40B4-BE49-F238E27FC236}">
                            <a16:creationId xmlns:a16="http://schemas.microsoft.com/office/drawing/2014/main" id="{AB97E9A9-1E1C-4B5E-8AF4-C1C99BF6287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E061105F-C847-40F9-BFC8-77D41F952978}"/>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5" name="Date Placeholder 4">
            <a:extLst>
              <a:ext uri="{FF2B5EF4-FFF2-40B4-BE49-F238E27FC236}">
                <a16:creationId xmlns:a16="http://schemas.microsoft.com/office/drawing/2014/main" id="{8684C236-880D-410B-8E54-B173207AFE17}"/>
              </a:ext>
            </a:extLst>
          </p:cNvPr>
          <p:cNvSpPr>
            <a:spLocks noGrp="1"/>
          </p:cNvSpPr>
          <p:nvPr>
            <p:ph type="dt" sz="half" idx="11"/>
          </p:nvPr>
        </p:nvSpPr>
        <p:spPr/>
        <p:txBody>
          <a:bodyPr/>
          <a:lstStyle>
            <a:lvl1pPr>
              <a:defRPr>
                <a:solidFill>
                  <a:schemeClr val="bg1"/>
                </a:solidFill>
              </a:defRPr>
            </a:lvl1pPr>
          </a:lstStyle>
          <a:p>
            <a:fld id="{71579AD7-FAD7-473E-852A-29F63DDBDEAC}" type="datetime1">
              <a:rPr lang="en-US" smtClean="0"/>
              <a:t>9/6/2021</a:t>
            </a:fld>
            <a:endParaRPr lang="en-IN" dirty="0"/>
          </a:p>
        </p:txBody>
      </p:sp>
      <p:sp>
        <p:nvSpPr>
          <p:cNvPr id="6" name="Footer Placeholder 5">
            <a:extLst>
              <a:ext uri="{FF2B5EF4-FFF2-40B4-BE49-F238E27FC236}">
                <a16:creationId xmlns:a16="http://schemas.microsoft.com/office/drawing/2014/main" id="{1BE0DDD1-E8FF-476A-B624-711BB78C5337}"/>
              </a:ext>
            </a:extLst>
          </p:cNvPr>
          <p:cNvSpPr>
            <a:spLocks noGrp="1"/>
          </p:cNvSpPr>
          <p:nvPr>
            <p:ph type="ftr" sz="quarter" idx="12"/>
          </p:nvPr>
        </p:nvSpPr>
        <p:spPr/>
        <p:txBody>
          <a:bodyPr/>
          <a:lstStyle>
            <a:lvl1pPr>
              <a:defRPr>
                <a:solidFill>
                  <a:schemeClr val="bg1"/>
                </a:solidFill>
              </a:defRPr>
            </a:lvl1pPr>
          </a:lstStyle>
          <a:p>
            <a:r>
              <a:rPr lang="en-IN"/>
              <a:t>5G LAB discussion</a:t>
            </a:r>
            <a:endParaRPr lang="en-IN" dirty="0"/>
          </a:p>
        </p:txBody>
      </p:sp>
      <p:sp>
        <p:nvSpPr>
          <p:cNvPr id="7" name="Slide Number Placeholder 6">
            <a:extLst>
              <a:ext uri="{FF2B5EF4-FFF2-40B4-BE49-F238E27FC236}">
                <a16:creationId xmlns:a16="http://schemas.microsoft.com/office/drawing/2014/main" id="{9636BD1A-AF4B-4287-A902-BC02DA082019}"/>
              </a:ext>
            </a:extLst>
          </p:cNvPr>
          <p:cNvSpPr>
            <a:spLocks noGrp="1"/>
          </p:cNvSpPr>
          <p:nvPr>
            <p:ph type="sldNum" sz="quarter" idx="13"/>
          </p:nvPr>
        </p:nvSpPr>
        <p:spPr/>
        <p:txBody>
          <a:bodyPr/>
          <a:lstStyle>
            <a:lvl1pPr>
              <a:defRPr>
                <a:solidFill>
                  <a:schemeClr val="bg1"/>
                </a:solidFill>
              </a:defRPr>
            </a:lvl1pPr>
          </a:lstStyle>
          <a:p>
            <a:fld id="{A5163908-529D-4A49-892F-D37C4044DFD8}" type="slidenum">
              <a:rPr lang="en-IN" smtClean="0"/>
              <a:pPr/>
              <a:t>‹#›</a:t>
            </a:fld>
            <a:endParaRPr lang="en-IN"/>
          </a:p>
        </p:txBody>
      </p:sp>
      <p:sp>
        <p:nvSpPr>
          <p:cNvPr id="10" name="Text Placeholder 9">
            <a:extLst>
              <a:ext uri="{FF2B5EF4-FFF2-40B4-BE49-F238E27FC236}">
                <a16:creationId xmlns:a16="http://schemas.microsoft.com/office/drawing/2014/main" id="{BDBA78F2-A9DE-4AB8-A4E1-761EACDB9FCC}"/>
              </a:ext>
            </a:extLst>
          </p:cNvPr>
          <p:cNvSpPr>
            <a:spLocks noGrp="1"/>
          </p:cNvSpPr>
          <p:nvPr>
            <p:ph type="body" sz="quarter" idx="14"/>
          </p:nvPr>
        </p:nvSpPr>
        <p:spPr>
          <a:xfrm>
            <a:off x="504825" y="1217613"/>
            <a:ext cx="8135939" cy="3460750"/>
          </a:xfrm>
        </p:spPr>
        <p:txBody>
          <a:bodyPr>
            <a:noAutofit/>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Title 7">
            <a:extLst>
              <a:ext uri="{FF2B5EF4-FFF2-40B4-BE49-F238E27FC236}">
                <a16:creationId xmlns:a16="http://schemas.microsoft.com/office/drawing/2014/main" id="{B5F9301F-221F-44B2-8F12-C2FBAAF44EB7}"/>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dirty="0"/>
          </a:p>
        </p:txBody>
      </p:sp>
      <p:pic>
        <p:nvPicPr>
          <p:cNvPr id="9" name="Picture 8">
            <a:extLst>
              <a:ext uri="{FF2B5EF4-FFF2-40B4-BE49-F238E27FC236}">
                <a16:creationId xmlns:a16="http://schemas.microsoft.com/office/drawing/2014/main" id="{7E069159-ABDA-489C-A492-32B9EFA52CB1}"/>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40395435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Green Standard text">
    <p:bg>
      <p:bgPr>
        <a:solidFill>
          <a:schemeClr val="accent3"/>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AB97E9A9-1E1C-4B5E-8AF4-C1C99BF6287F}"/>
              </a:ext>
            </a:extLst>
          </p:cNvPr>
          <p:cNvGraphicFramePr>
            <a:graphicFrameLocks noChangeAspect="1"/>
          </p:cNvGraphicFramePr>
          <p:nvPr userDrawn="1">
            <p:custDataLst>
              <p:tags r:id="rId1"/>
            </p:custDataLst>
            <p:extLst>
              <p:ext uri="{D42A27DB-BD31-4B8C-83A1-F6EECF244321}">
                <p14:modId xmlns:p14="http://schemas.microsoft.com/office/powerpoint/2010/main" val="324071917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4" name="Object 3" hidden="1">
                        <a:extLst>
                          <a:ext uri="{FF2B5EF4-FFF2-40B4-BE49-F238E27FC236}">
                            <a16:creationId xmlns:a16="http://schemas.microsoft.com/office/drawing/2014/main" id="{AB97E9A9-1E1C-4B5E-8AF4-C1C99BF6287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E061105F-C847-40F9-BFC8-77D41F952978}"/>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5" name="Date Placeholder 4">
            <a:extLst>
              <a:ext uri="{FF2B5EF4-FFF2-40B4-BE49-F238E27FC236}">
                <a16:creationId xmlns:a16="http://schemas.microsoft.com/office/drawing/2014/main" id="{8684C236-880D-410B-8E54-B173207AFE17}"/>
              </a:ext>
            </a:extLst>
          </p:cNvPr>
          <p:cNvSpPr>
            <a:spLocks noGrp="1"/>
          </p:cNvSpPr>
          <p:nvPr>
            <p:ph type="dt" sz="half" idx="11"/>
          </p:nvPr>
        </p:nvSpPr>
        <p:spPr/>
        <p:txBody>
          <a:bodyPr/>
          <a:lstStyle>
            <a:lvl1pPr>
              <a:defRPr>
                <a:solidFill>
                  <a:schemeClr val="bg1"/>
                </a:solidFill>
              </a:defRPr>
            </a:lvl1pPr>
          </a:lstStyle>
          <a:p>
            <a:fld id="{6A199BBD-38F8-47E5-90C5-8C1DACF4AF56}" type="datetime1">
              <a:rPr lang="en-US" smtClean="0"/>
              <a:t>9/6/2021</a:t>
            </a:fld>
            <a:endParaRPr lang="en-IN" dirty="0"/>
          </a:p>
        </p:txBody>
      </p:sp>
      <p:sp>
        <p:nvSpPr>
          <p:cNvPr id="6" name="Footer Placeholder 5">
            <a:extLst>
              <a:ext uri="{FF2B5EF4-FFF2-40B4-BE49-F238E27FC236}">
                <a16:creationId xmlns:a16="http://schemas.microsoft.com/office/drawing/2014/main" id="{1BE0DDD1-E8FF-476A-B624-711BB78C5337}"/>
              </a:ext>
            </a:extLst>
          </p:cNvPr>
          <p:cNvSpPr>
            <a:spLocks noGrp="1"/>
          </p:cNvSpPr>
          <p:nvPr>
            <p:ph type="ftr" sz="quarter" idx="12"/>
          </p:nvPr>
        </p:nvSpPr>
        <p:spPr/>
        <p:txBody>
          <a:bodyPr/>
          <a:lstStyle>
            <a:lvl1pPr>
              <a:defRPr>
                <a:solidFill>
                  <a:schemeClr val="bg1"/>
                </a:solidFill>
              </a:defRPr>
            </a:lvl1pPr>
          </a:lstStyle>
          <a:p>
            <a:r>
              <a:rPr lang="en-IN"/>
              <a:t>5G LAB discussion</a:t>
            </a:r>
            <a:endParaRPr lang="en-IN" dirty="0"/>
          </a:p>
        </p:txBody>
      </p:sp>
      <p:sp>
        <p:nvSpPr>
          <p:cNvPr id="7" name="Slide Number Placeholder 6">
            <a:extLst>
              <a:ext uri="{FF2B5EF4-FFF2-40B4-BE49-F238E27FC236}">
                <a16:creationId xmlns:a16="http://schemas.microsoft.com/office/drawing/2014/main" id="{9636BD1A-AF4B-4287-A902-BC02DA082019}"/>
              </a:ext>
            </a:extLst>
          </p:cNvPr>
          <p:cNvSpPr>
            <a:spLocks noGrp="1"/>
          </p:cNvSpPr>
          <p:nvPr>
            <p:ph type="sldNum" sz="quarter" idx="13"/>
          </p:nvPr>
        </p:nvSpPr>
        <p:spPr/>
        <p:txBody>
          <a:bodyPr/>
          <a:lstStyle>
            <a:lvl1pPr>
              <a:defRPr>
                <a:solidFill>
                  <a:schemeClr val="bg1"/>
                </a:solidFill>
              </a:defRPr>
            </a:lvl1pPr>
          </a:lstStyle>
          <a:p>
            <a:fld id="{A5163908-529D-4A49-892F-D37C4044DFD8}" type="slidenum">
              <a:rPr lang="en-IN" smtClean="0"/>
              <a:pPr/>
              <a:t>‹#›</a:t>
            </a:fld>
            <a:endParaRPr lang="en-IN"/>
          </a:p>
        </p:txBody>
      </p:sp>
      <p:sp>
        <p:nvSpPr>
          <p:cNvPr id="10" name="Text Placeholder 9">
            <a:extLst>
              <a:ext uri="{FF2B5EF4-FFF2-40B4-BE49-F238E27FC236}">
                <a16:creationId xmlns:a16="http://schemas.microsoft.com/office/drawing/2014/main" id="{BDBA78F2-A9DE-4AB8-A4E1-761EACDB9FCC}"/>
              </a:ext>
            </a:extLst>
          </p:cNvPr>
          <p:cNvSpPr>
            <a:spLocks noGrp="1"/>
          </p:cNvSpPr>
          <p:nvPr>
            <p:ph type="body" sz="quarter" idx="14"/>
          </p:nvPr>
        </p:nvSpPr>
        <p:spPr>
          <a:xfrm>
            <a:off x="504825" y="1217613"/>
            <a:ext cx="8135939" cy="3460750"/>
          </a:xfrm>
        </p:spPr>
        <p:txBody>
          <a:bodyPr>
            <a:noAutofit/>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Title 7">
            <a:extLst>
              <a:ext uri="{FF2B5EF4-FFF2-40B4-BE49-F238E27FC236}">
                <a16:creationId xmlns:a16="http://schemas.microsoft.com/office/drawing/2014/main" id="{B5F9301F-221F-44B2-8F12-C2FBAAF44EB7}"/>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dirty="0"/>
          </a:p>
        </p:txBody>
      </p:sp>
      <p:pic>
        <p:nvPicPr>
          <p:cNvPr id="9" name="Picture 8">
            <a:extLst>
              <a:ext uri="{FF2B5EF4-FFF2-40B4-BE49-F238E27FC236}">
                <a16:creationId xmlns:a16="http://schemas.microsoft.com/office/drawing/2014/main" id="{7E069159-ABDA-489C-A492-32B9EFA52CB1}"/>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42294426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Orange Standard text">
    <p:bg>
      <p:bgPr>
        <a:solidFill>
          <a:schemeClr val="accent4"/>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AB97E9A9-1E1C-4B5E-8AF4-C1C99BF6287F}"/>
              </a:ext>
            </a:extLst>
          </p:cNvPr>
          <p:cNvGraphicFramePr>
            <a:graphicFrameLocks noChangeAspect="1"/>
          </p:cNvGraphicFramePr>
          <p:nvPr userDrawn="1">
            <p:custDataLst>
              <p:tags r:id="rId1"/>
            </p:custDataLst>
            <p:extLst>
              <p:ext uri="{D42A27DB-BD31-4B8C-83A1-F6EECF244321}">
                <p14:modId xmlns:p14="http://schemas.microsoft.com/office/powerpoint/2010/main" val="36881627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4" name="Object 3" hidden="1">
                        <a:extLst>
                          <a:ext uri="{FF2B5EF4-FFF2-40B4-BE49-F238E27FC236}">
                            <a16:creationId xmlns:a16="http://schemas.microsoft.com/office/drawing/2014/main" id="{AB97E9A9-1E1C-4B5E-8AF4-C1C99BF6287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E061105F-C847-40F9-BFC8-77D41F952978}"/>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5" name="Date Placeholder 4">
            <a:extLst>
              <a:ext uri="{FF2B5EF4-FFF2-40B4-BE49-F238E27FC236}">
                <a16:creationId xmlns:a16="http://schemas.microsoft.com/office/drawing/2014/main" id="{8684C236-880D-410B-8E54-B173207AFE17}"/>
              </a:ext>
            </a:extLst>
          </p:cNvPr>
          <p:cNvSpPr>
            <a:spLocks noGrp="1"/>
          </p:cNvSpPr>
          <p:nvPr>
            <p:ph type="dt" sz="half" idx="11"/>
          </p:nvPr>
        </p:nvSpPr>
        <p:spPr/>
        <p:txBody>
          <a:bodyPr/>
          <a:lstStyle>
            <a:lvl1pPr>
              <a:defRPr>
                <a:solidFill>
                  <a:schemeClr val="bg1"/>
                </a:solidFill>
              </a:defRPr>
            </a:lvl1pPr>
          </a:lstStyle>
          <a:p>
            <a:fld id="{52988C97-3AF0-40D5-9266-EC3A08BC33D7}" type="datetime1">
              <a:rPr lang="en-US" smtClean="0"/>
              <a:t>9/6/2021</a:t>
            </a:fld>
            <a:endParaRPr lang="en-IN" dirty="0"/>
          </a:p>
        </p:txBody>
      </p:sp>
      <p:sp>
        <p:nvSpPr>
          <p:cNvPr id="6" name="Footer Placeholder 5">
            <a:extLst>
              <a:ext uri="{FF2B5EF4-FFF2-40B4-BE49-F238E27FC236}">
                <a16:creationId xmlns:a16="http://schemas.microsoft.com/office/drawing/2014/main" id="{1BE0DDD1-E8FF-476A-B624-711BB78C5337}"/>
              </a:ext>
            </a:extLst>
          </p:cNvPr>
          <p:cNvSpPr>
            <a:spLocks noGrp="1"/>
          </p:cNvSpPr>
          <p:nvPr>
            <p:ph type="ftr" sz="quarter" idx="12"/>
          </p:nvPr>
        </p:nvSpPr>
        <p:spPr/>
        <p:txBody>
          <a:bodyPr/>
          <a:lstStyle>
            <a:lvl1pPr>
              <a:defRPr>
                <a:solidFill>
                  <a:schemeClr val="bg1"/>
                </a:solidFill>
              </a:defRPr>
            </a:lvl1pPr>
          </a:lstStyle>
          <a:p>
            <a:r>
              <a:rPr lang="en-IN"/>
              <a:t>5G LAB discussion</a:t>
            </a:r>
            <a:endParaRPr lang="en-IN" dirty="0"/>
          </a:p>
        </p:txBody>
      </p:sp>
      <p:sp>
        <p:nvSpPr>
          <p:cNvPr id="7" name="Slide Number Placeholder 6">
            <a:extLst>
              <a:ext uri="{FF2B5EF4-FFF2-40B4-BE49-F238E27FC236}">
                <a16:creationId xmlns:a16="http://schemas.microsoft.com/office/drawing/2014/main" id="{9636BD1A-AF4B-4287-A902-BC02DA082019}"/>
              </a:ext>
            </a:extLst>
          </p:cNvPr>
          <p:cNvSpPr>
            <a:spLocks noGrp="1"/>
          </p:cNvSpPr>
          <p:nvPr>
            <p:ph type="sldNum" sz="quarter" idx="13"/>
          </p:nvPr>
        </p:nvSpPr>
        <p:spPr/>
        <p:txBody>
          <a:bodyPr/>
          <a:lstStyle>
            <a:lvl1pPr>
              <a:defRPr>
                <a:solidFill>
                  <a:schemeClr val="bg1"/>
                </a:solidFill>
              </a:defRPr>
            </a:lvl1pPr>
          </a:lstStyle>
          <a:p>
            <a:fld id="{A5163908-529D-4A49-892F-D37C4044DFD8}" type="slidenum">
              <a:rPr lang="en-IN" smtClean="0"/>
              <a:pPr/>
              <a:t>‹#›</a:t>
            </a:fld>
            <a:endParaRPr lang="en-IN"/>
          </a:p>
        </p:txBody>
      </p:sp>
      <p:sp>
        <p:nvSpPr>
          <p:cNvPr id="10" name="Text Placeholder 9">
            <a:extLst>
              <a:ext uri="{FF2B5EF4-FFF2-40B4-BE49-F238E27FC236}">
                <a16:creationId xmlns:a16="http://schemas.microsoft.com/office/drawing/2014/main" id="{BDBA78F2-A9DE-4AB8-A4E1-761EACDB9FCC}"/>
              </a:ext>
            </a:extLst>
          </p:cNvPr>
          <p:cNvSpPr>
            <a:spLocks noGrp="1"/>
          </p:cNvSpPr>
          <p:nvPr>
            <p:ph type="body" sz="quarter" idx="14"/>
          </p:nvPr>
        </p:nvSpPr>
        <p:spPr>
          <a:xfrm>
            <a:off x="504825" y="1217613"/>
            <a:ext cx="8135939" cy="3460750"/>
          </a:xfrm>
        </p:spPr>
        <p:txBody>
          <a:bodyPr>
            <a:noAutofit/>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Title 7">
            <a:extLst>
              <a:ext uri="{FF2B5EF4-FFF2-40B4-BE49-F238E27FC236}">
                <a16:creationId xmlns:a16="http://schemas.microsoft.com/office/drawing/2014/main" id="{B5F9301F-221F-44B2-8F12-C2FBAAF44EB7}"/>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dirty="0"/>
          </a:p>
        </p:txBody>
      </p:sp>
      <p:pic>
        <p:nvPicPr>
          <p:cNvPr id="9" name="Picture 8">
            <a:extLst>
              <a:ext uri="{FF2B5EF4-FFF2-40B4-BE49-F238E27FC236}">
                <a16:creationId xmlns:a16="http://schemas.microsoft.com/office/drawing/2014/main" id="{7E069159-ABDA-489C-A492-32B9EFA52CB1}"/>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37556915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Pink Standard text">
    <p:bg>
      <p:bgPr>
        <a:solidFill>
          <a:schemeClr val="accent5"/>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AB97E9A9-1E1C-4B5E-8AF4-C1C99BF6287F}"/>
              </a:ext>
            </a:extLst>
          </p:cNvPr>
          <p:cNvGraphicFramePr>
            <a:graphicFrameLocks noChangeAspect="1"/>
          </p:cNvGraphicFramePr>
          <p:nvPr userDrawn="1">
            <p:custDataLst>
              <p:tags r:id="rId1"/>
            </p:custDataLst>
            <p:extLst>
              <p:ext uri="{D42A27DB-BD31-4B8C-83A1-F6EECF244321}">
                <p14:modId xmlns:p14="http://schemas.microsoft.com/office/powerpoint/2010/main" val="682993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4" name="Object 3" hidden="1">
                        <a:extLst>
                          <a:ext uri="{FF2B5EF4-FFF2-40B4-BE49-F238E27FC236}">
                            <a16:creationId xmlns:a16="http://schemas.microsoft.com/office/drawing/2014/main" id="{AB97E9A9-1E1C-4B5E-8AF4-C1C99BF6287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E061105F-C847-40F9-BFC8-77D41F952978}"/>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5" name="Date Placeholder 4">
            <a:extLst>
              <a:ext uri="{FF2B5EF4-FFF2-40B4-BE49-F238E27FC236}">
                <a16:creationId xmlns:a16="http://schemas.microsoft.com/office/drawing/2014/main" id="{8684C236-880D-410B-8E54-B173207AFE17}"/>
              </a:ext>
            </a:extLst>
          </p:cNvPr>
          <p:cNvSpPr>
            <a:spLocks noGrp="1"/>
          </p:cNvSpPr>
          <p:nvPr>
            <p:ph type="dt" sz="half" idx="11"/>
          </p:nvPr>
        </p:nvSpPr>
        <p:spPr/>
        <p:txBody>
          <a:bodyPr/>
          <a:lstStyle>
            <a:lvl1pPr>
              <a:defRPr>
                <a:solidFill>
                  <a:schemeClr val="bg1"/>
                </a:solidFill>
              </a:defRPr>
            </a:lvl1pPr>
          </a:lstStyle>
          <a:p>
            <a:fld id="{5AD73161-7B75-4872-90D9-D52565D70388}" type="datetime1">
              <a:rPr lang="en-US" smtClean="0"/>
              <a:t>9/6/2021</a:t>
            </a:fld>
            <a:endParaRPr lang="en-IN" dirty="0"/>
          </a:p>
        </p:txBody>
      </p:sp>
      <p:sp>
        <p:nvSpPr>
          <p:cNvPr id="6" name="Footer Placeholder 5">
            <a:extLst>
              <a:ext uri="{FF2B5EF4-FFF2-40B4-BE49-F238E27FC236}">
                <a16:creationId xmlns:a16="http://schemas.microsoft.com/office/drawing/2014/main" id="{1BE0DDD1-E8FF-476A-B624-711BB78C5337}"/>
              </a:ext>
            </a:extLst>
          </p:cNvPr>
          <p:cNvSpPr>
            <a:spLocks noGrp="1"/>
          </p:cNvSpPr>
          <p:nvPr>
            <p:ph type="ftr" sz="quarter" idx="12"/>
          </p:nvPr>
        </p:nvSpPr>
        <p:spPr/>
        <p:txBody>
          <a:bodyPr/>
          <a:lstStyle>
            <a:lvl1pPr>
              <a:defRPr>
                <a:solidFill>
                  <a:schemeClr val="bg1"/>
                </a:solidFill>
              </a:defRPr>
            </a:lvl1pPr>
          </a:lstStyle>
          <a:p>
            <a:r>
              <a:rPr lang="en-IN"/>
              <a:t>5G LAB discussion</a:t>
            </a:r>
            <a:endParaRPr lang="en-IN" dirty="0"/>
          </a:p>
        </p:txBody>
      </p:sp>
      <p:sp>
        <p:nvSpPr>
          <p:cNvPr id="7" name="Slide Number Placeholder 6">
            <a:extLst>
              <a:ext uri="{FF2B5EF4-FFF2-40B4-BE49-F238E27FC236}">
                <a16:creationId xmlns:a16="http://schemas.microsoft.com/office/drawing/2014/main" id="{9636BD1A-AF4B-4287-A902-BC02DA082019}"/>
              </a:ext>
            </a:extLst>
          </p:cNvPr>
          <p:cNvSpPr>
            <a:spLocks noGrp="1"/>
          </p:cNvSpPr>
          <p:nvPr>
            <p:ph type="sldNum" sz="quarter" idx="13"/>
          </p:nvPr>
        </p:nvSpPr>
        <p:spPr/>
        <p:txBody>
          <a:bodyPr/>
          <a:lstStyle>
            <a:lvl1pPr>
              <a:defRPr>
                <a:solidFill>
                  <a:schemeClr val="bg1"/>
                </a:solidFill>
              </a:defRPr>
            </a:lvl1pPr>
          </a:lstStyle>
          <a:p>
            <a:fld id="{A5163908-529D-4A49-892F-D37C4044DFD8}" type="slidenum">
              <a:rPr lang="en-IN" smtClean="0"/>
              <a:pPr/>
              <a:t>‹#›</a:t>
            </a:fld>
            <a:endParaRPr lang="en-IN"/>
          </a:p>
        </p:txBody>
      </p:sp>
      <p:sp>
        <p:nvSpPr>
          <p:cNvPr id="10" name="Text Placeholder 9">
            <a:extLst>
              <a:ext uri="{FF2B5EF4-FFF2-40B4-BE49-F238E27FC236}">
                <a16:creationId xmlns:a16="http://schemas.microsoft.com/office/drawing/2014/main" id="{BDBA78F2-A9DE-4AB8-A4E1-761EACDB9FCC}"/>
              </a:ext>
            </a:extLst>
          </p:cNvPr>
          <p:cNvSpPr>
            <a:spLocks noGrp="1"/>
          </p:cNvSpPr>
          <p:nvPr>
            <p:ph type="body" sz="quarter" idx="14"/>
          </p:nvPr>
        </p:nvSpPr>
        <p:spPr>
          <a:xfrm>
            <a:off x="504825" y="1217613"/>
            <a:ext cx="8135939" cy="3460750"/>
          </a:xfrm>
        </p:spPr>
        <p:txBody>
          <a:bodyPr>
            <a:noAutofit/>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Title 7">
            <a:extLst>
              <a:ext uri="{FF2B5EF4-FFF2-40B4-BE49-F238E27FC236}">
                <a16:creationId xmlns:a16="http://schemas.microsoft.com/office/drawing/2014/main" id="{B5F9301F-221F-44B2-8F12-C2FBAAF44EB7}"/>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dirty="0"/>
          </a:p>
        </p:txBody>
      </p:sp>
      <p:pic>
        <p:nvPicPr>
          <p:cNvPr id="9" name="Picture 8">
            <a:extLst>
              <a:ext uri="{FF2B5EF4-FFF2-40B4-BE49-F238E27FC236}">
                <a16:creationId xmlns:a16="http://schemas.microsoft.com/office/drawing/2014/main" id="{7E069159-ABDA-489C-A492-32B9EFA52CB1}"/>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29225312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urple Standard text">
    <p:bg>
      <p:bgPr>
        <a:solidFill>
          <a:schemeClr val="accent6"/>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AB97E9A9-1E1C-4B5E-8AF4-C1C99BF6287F}"/>
              </a:ext>
            </a:extLst>
          </p:cNvPr>
          <p:cNvGraphicFramePr>
            <a:graphicFrameLocks noChangeAspect="1"/>
          </p:cNvGraphicFramePr>
          <p:nvPr userDrawn="1">
            <p:custDataLst>
              <p:tags r:id="rId1"/>
            </p:custDataLst>
            <p:extLst>
              <p:ext uri="{D42A27DB-BD31-4B8C-83A1-F6EECF244321}">
                <p14:modId xmlns:p14="http://schemas.microsoft.com/office/powerpoint/2010/main" val="30117469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4" name="Object 3" hidden="1">
                        <a:extLst>
                          <a:ext uri="{FF2B5EF4-FFF2-40B4-BE49-F238E27FC236}">
                            <a16:creationId xmlns:a16="http://schemas.microsoft.com/office/drawing/2014/main" id="{AB97E9A9-1E1C-4B5E-8AF4-C1C99BF6287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E061105F-C847-40F9-BFC8-77D41F952978}"/>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5" name="Date Placeholder 4">
            <a:extLst>
              <a:ext uri="{FF2B5EF4-FFF2-40B4-BE49-F238E27FC236}">
                <a16:creationId xmlns:a16="http://schemas.microsoft.com/office/drawing/2014/main" id="{8684C236-880D-410B-8E54-B173207AFE17}"/>
              </a:ext>
            </a:extLst>
          </p:cNvPr>
          <p:cNvSpPr>
            <a:spLocks noGrp="1"/>
          </p:cNvSpPr>
          <p:nvPr>
            <p:ph type="dt" sz="half" idx="11"/>
          </p:nvPr>
        </p:nvSpPr>
        <p:spPr/>
        <p:txBody>
          <a:bodyPr/>
          <a:lstStyle>
            <a:lvl1pPr>
              <a:defRPr>
                <a:solidFill>
                  <a:schemeClr val="bg1"/>
                </a:solidFill>
              </a:defRPr>
            </a:lvl1pPr>
          </a:lstStyle>
          <a:p>
            <a:fld id="{A4AA48A4-5F12-4CF6-B812-860BC251A35B}" type="datetime1">
              <a:rPr lang="en-US" smtClean="0"/>
              <a:t>9/6/2021</a:t>
            </a:fld>
            <a:endParaRPr lang="en-IN" dirty="0"/>
          </a:p>
        </p:txBody>
      </p:sp>
      <p:sp>
        <p:nvSpPr>
          <p:cNvPr id="6" name="Footer Placeholder 5">
            <a:extLst>
              <a:ext uri="{FF2B5EF4-FFF2-40B4-BE49-F238E27FC236}">
                <a16:creationId xmlns:a16="http://schemas.microsoft.com/office/drawing/2014/main" id="{1BE0DDD1-E8FF-476A-B624-711BB78C5337}"/>
              </a:ext>
            </a:extLst>
          </p:cNvPr>
          <p:cNvSpPr>
            <a:spLocks noGrp="1"/>
          </p:cNvSpPr>
          <p:nvPr>
            <p:ph type="ftr" sz="quarter" idx="12"/>
          </p:nvPr>
        </p:nvSpPr>
        <p:spPr/>
        <p:txBody>
          <a:bodyPr/>
          <a:lstStyle>
            <a:lvl1pPr>
              <a:defRPr>
                <a:solidFill>
                  <a:schemeClr val="bg1"/>
                </a:solidFill>
              </a:defRPr>
            </a:lvl1pPr>
          </a:lstStyle>
          <a:p>
            <a:r>
              <a:rPr lang="en-IN"/>
              <a:t>5G LAB discussion</a:t>
            </a:r>
            <a:endParaRPr lang="en-IN" dirty="0"/>
          </a:p>
        </p:txBody>
      </p:sp>
      <p:sp>
        <p:nvSpPr>
          <p:cNvPr id="7" name="Slide Number Placeholder 6">
            <a:extLst>
              <a:ext uri="{FF2B5EF4-FFF2-40B4-BE49-F238E27FC236}">
                <a16:creationId xmlns:a16="http://schemas.microsoft.com/office/drawing/2014/main" id="{9636BD1A-AF4B-4287-A902-BC02DA082019}"/>
              </a:ext>
            </a:extLst>
          </p:cNvPr>
          <p:cNvSpPr>
            <a:spLocks noGrp="1"/>
          </p:cNvSpPr>
          <p:nvPr>
            <p:ph type="sldNum" sz="quarter" idx="13"/>
          </p:nvPr>
        </p:nvSpPr>
        <p:spPr/>
        <p:txBody>
          <a:bodyPr/>
          <a:lstStyle>
            <a:lvl1pPr>
              <a:defRPr>
                <a:solidFill>
                  <a:schemeClr val="bg1"/>
                </a:solidFill>
              </a:defRPr>
            </a:lvl1pPr>
          </a:lstStyle>
          <a:p>
            <a:fld id="{A5163908-529D-4A49-892F-D37C4044DFD8}" type="slidenum">
              <a:rPr lang="en-IN" smtClean="0"/>
              <a:pPr/>
              <a:t>‹#›</a:t>
            </a:fld>
            <a:endParaRPr lang="en-IN"/>
          </a:p>
        </p:txBody>
      </p:sp>
      <p:sp>
        <p:nvSpPr>
          <p:cNvPr id="10" name="Text Placeholder 9">
            <a:extLst>
              <a:ext uri="{FF2B5EF4-FFF2-40B4-BE49-F238E27FC236}">
                <a16:creationId xmlns:a16="http://schemas.microsoft.com/office/drawing/2014/main" id="{BDBA78F2-A9DE-4AB8-A4E1-761EACDB9FCC}"/>
              </a:ext>
            </a:extLst>
          </p:cNvPr>
          <p:cNvSpPr>
            <a:spLocks noGrp="1"/>
          </p:cNvSpPr>
          <p:nvPr>
            <p:ph type="body" sz="quarter" idx="14"/>
          </p:nvPr>
        </p:nvSpPr>
        <p:spPr>
          <a:xfrm>
            <a:off x="504825" y="1217613"/>
            <a:ext cx="8135939" cy="3460750"/>
          </a:xfrm>
        </p:spPr>
        <p:txBody>
          <a:bodyPr>
            <a:noAutofit/>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Title 7">
            <a:extLst>
              <a:ext uri="{FF2B5EF4-FFF2-40B4-BE49-F238E27FC236}">
                <a16:creationId xmlns:a16="http://schemas.microsoft.com/office/drawing/2014/main" id="{B5F9301F-221F-44B2-8F12-C2FBAAF44EB7}"/>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dirty="0"/>
          </a:p>
        </p:txBody>
      </p:sp>
      <p:pic>
        <p:nvPicPr>
          <p:cNvPr id="9" name="Picture 8">
            <a:extLst>
              <a:ext uri="{FF2B5EF4-FFF2-40B4-BE49-F238E27FC236}">
                <a16:creationId xmlns:a16="http://schemas.microsoft.com/office/drawing/2014/main" id="{7E069159-ABDA-489C-A492-32B9EFA52CB1}"/>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21157792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F961335A-8C71-4906-B035-4841327EAB24}"/>
              </a:ext>
            </a:extLst>
          </p:cNvPr>
          <p:cNvGraphicFramePr>
            <a:graphicFrameLocks noChangeAspect="1"/>
          </p:cNvGraphicFramePr>
          <p:nvPr userDrawn="1">
            <p:custDataLst>
              <p:tags r:id="rId1"/>
            </p:custDataLst>
            <p:extLst>
              <p:ext uri="{D42A27DB-BD31-4B8C-83A1-F6EECF244321}">
                <p14:modId xmlns:p14="http://schemas.microsoft.com/office/powerpoint/2010/main" val="10466752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4" name="Object 3" hidden="1">
                        <a:extLst>
                          <a:ext uri="{FF2B5EF4-FFF2-40B4-BE49-F238E27FC236}">
                            <a16:creationId xmlns:a16="http://schemas.microsoft.com/office/drawing/2014/main" id="{F961335A-8C71-4906-B035-4841327EAB2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4E7BB393-155A-4310-8B8C-54BB9A9AEEAC}"/>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2" name="Title 1">
            <a:extLst>
              <a:ext uri="{FF2B5EF4-FFF2-40B4-BE49-F238E27FC236}">
                <a16:creationId xmlns:a16="http://schemas.microsoft.com/office/drawing/2014/main" id="{BFF479DA-8DD6-4320-946F-6447CE9AABD1}"/>
              </a:ext>
            </a:extLst>
          </p:cNvPr>
          <p:cNvSpPr>
            <a:spLocks noGrp="1"/>
          </p:cNvSpPr>
          <p:nvPr>
            <p:ph type="title"/>
          </p:nvPr>
        </p:nvSpPr>
        <p:spPr/>
        <p:txBody>
          <a:bodyPr/>
          <a:lstStyle/>
          <a:p>
            <a:r>
              <a:rPr lang="en-US"/>
              <a:t>Click to edit Master title style</a:t>
            </a:r>
            <a:endParaRPr lang="en-IN" dirty="0"/>
          </a:p>
        </p:txBody>
      </p:sp>
      <p:sp>
        <p:nvSpPr>
          <p:cNvPr id="5" name="Date Placeholder 4">
            <a:extLst>
              <a:ext uri="{FF2B5EF4-FFF2-40B4-BE49-F238E27FC236}">
                <a16:creationId xmlns:a16="http://schemas.microsoft.com/office/drawing/2014/main" id="{F7C6C201-4266-412C-8AC9-E9BCA52E5053}"/>
              </a:ext>
            </a:extLst>
          </p:cNvPr>
          <p:cNvSpPr>
            <a:spLocks noGrp="1"/>
          </p:cNvSpPr>
          <p:nvPr>
            <p:ph type="dt" sz="half" idx="10"/>
          </p:nvPr>
        </p:nvSpPr>
        <p:spPr/>
        <p:txBody>
          <a:bodyPr/>
          <a:lstStyle/>
          <a:p>
            <a:fld id="{9EAA24FE-8790-49D3-A3F2-E88962414482}" type="datetime1">
              <a:rPr lang="en-US" smtClean="0"/>
              <a:t>9/6/2021</a:t>
            </a:fld>
            <a:endParaRPr lang="en-IN" dirty="0"/>
          </a:p>
        </p:txBody>
      </p:sp>
      <p:sp>
        <p:nvSpPr>
          <p:cNvPr id="6" name="Footer Placeholder 5">
            <a:extLst>
              <a:ext uri="{FF2B5EF4-FFF2-40B4-BE49-F238E27FC236}">
                <a16:creationId xmlns:a16="http://schemas.microsoft.com/office/drawing/2014/main" id="{8B847EA0-0639-4962-AADA-DCC10C6CED96}"/>
              </a:ext>
            </a:extLst>
          </p:cNvPr>
          <p:cNvSpPr>
            <a:spLocks noGrp="1"/>
          </p:cNvSpPr>
          <p:nvPr>
            <p:ph type="ftr" sz="quarter" idx="11"/>
          </p:nvPr>
        </p:nvSpPr>
        <p:spPr/>
        <p:txBody>
          <a:bodyPr/>
          <a:lstStyle/>
          <a:p>
            <a:r>
              <a:rPr lang="en-IN"/>
              <a:t>5G LAB discussion</a:t>
            </a:r>
            <a:endParaRPr lang="en-IN" dirty="0"/>
          </a:p>
        </p:txBody>
      </p:sp>
      <p:sp>
        <p:nvSpPr>
          <p:cNvPr id="7" name="Slide Number Placeholder 6">
            <a:extLst>
              <a:ext uri="{FF2B5EF4-FFF2-40B4-BE49-F238E27FC236}">
                <a16:creationId xmlns:a16="http://schemas.microsoft.com/office/drawing/2014/main" id="{D24ACDF8-C435-48D3-BF23-1B763DEDD9DB}"/>
              </a:ext>
            </a:extLst>
          </p:cNvPr>
          <p:cNvSpPr>
            <a:spLocks noGrp="1"/>
          </p:cNvSpPr>
          <p:nvPr>
            <p:ph type="sldNum" sz="quarter" idx="12"/>
          </p:nvPr>
        </p:nvSpPr>
        <p:spPr/>
        <p:txBody>
          <a:bodyPr/>
          <a:lstStyle/>
          <a:p>
            <a:fld id="{A5163908-529D-4A49-892F-D37C4044DFD8}" type="slidenum">
              <a:rPr lang="en-IN" smtClean="0"/>
              <a:pPr/>
              <a:t>‹#›</a:t>
            </a:fld>
            <a:endParaRPr lang="en-IN"/>
          </a:p>
        </p:txBody>
      </p:sp>
    </p:spTree>
    <p:extLst>
      <p:ext uri="{BB962C8B-B14F-4D97-AF65-F5344CB8AC3E}">
        <p14:creationId xmlns:p14="http://schemas.microsoft.com/office/powerpoint/2010/main" val="36134254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ue Title Only">
    <p:bg>
      <p:bgPr>
        <a:solidFill>
          <a:schemeClr val="accent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F961335A-8C71-4906-B035-4841327EAB24}"/>
              </a:ext>
            </a:extLst>
          </p:cNvPr>
          <p:cNvGraphicFramePr>
            <a:graphicFrameLocks noChangeAspect="1"/>
          </p:cNvGraphicFramePr>
          <p:nvPr userDrawn="1">
            <p:custDataLst>
              <p:tags r:id="rId1"/>
            </p:custDataLst>
            <p:extLst>
              <p:ext uri="{D42A27DB-BD31-4B8C-83A1-F6EECF244321}">
                <p14:modId xmlns:p14="http://schemas.microsoft.com/office/powerpoint/2010/main" val="8289470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4" name="Object 3" hidden="1">
                        <a:extLst>
                          <a:ext uri="{FF2B5EF4-FFF2-40B4-BE49-F238E27FC236}">
                            <a16:creationId xmlns:a16="http://schemas.microsoft.com/office/drawing/2014/main" id="{F961335A-8C71-4906-B035-4841327EAB2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4E7BB393-155A-4310-8B8C-54BB9A9AEEAC}"/>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2" name="Title 1">
            <a:extLst>
              <a:ext uri="{FF2B5EF4-FFF2-40B4-BE49-F238E27FC236}">
                <a16:creationId xmlns:a16="http://schemas.microsoft.com/office/drawing/2014/main" id="{BFF479DA-8DD6-4320-946F-6447CE9AABD1}"/>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dirty="0"/>
          </a:p>
        </p:txBody>
      </p:sp>
      <p:sp>
        <p:nvSpPr>
          <p:cNvPr id="5" name="Date Placeholder 4">
            <a:extLst>
              <a:ext uri="{FF2B5EF4-FFF2-40B4-BE49-F238E27FC236}">
                <a16:creationId xmlns:a16="http://schemas.microsoft.com/office/drawing/2014/main" id="{F7C6C201-4266-412C-8AC9-E9BCA52E5053}"/>
              </a:ext>
            </a:extLst>
          </p:cNvPr>
          <p:cNvSpPr>
            <a:spLocks noGrp="1"/>
          </p:cNvSpPr>
          <p:nvPr>
            <p:ph type="dt" sz="half" idx="10"/>
          </p:nvPr>
        </p:nvSpPr>
        <p:spPr/>
        <p:txBody>
          <a:bodyPr/>
          <a:lstStyle>
            <a:lvl1pPr>
              <a:defRPr>
                <a:solidFill>
                  <a:schemeClr val="bg1"/>
                </a:solidFill>
              </a:defRPr>
            </a:lvl1pPr>
          </a:lstStyle>
          <a:p>
            <a:fld id="{3F446AED-F3C2-4F04-8309-3674D590FD03}" type="datetime1">
              <a:rPr lang="en-US" smtClean="0"/>
              <a:t>9/6/2021</a:t>
            </a:fld>
            <a:endParaRPr lang="en-IN" dirty="0"/>
          </a:p>
        </p:txBody>
      </p:sp>
      <p:sp>
        <p:nvSpPr>
          <p:cNvPr id="6" name="Footer Placeholder 5">
            <a:extLst>
              <a:ext uri="{FF2B5EF4-FFF2-40B4-BE49-F238E27FC236}">
                <a16:creationId xmlns:a16="http://schemas.microsoft.com/office/drawing/2014/main" id="{8B847EA0-0639-4962-AADA-DCC10C6CED96}"/>
              </a:ext>
            </a:extLst>
          </p:cNvPr>
          <p:cNvSpPr>
            <a:spLocks noGrp="1"/>
          </p:cNvSpPr>
          <p:nvPr>
            <p:ph type="ftr" sz="quarter" idx="11"/>
          </p:nvPr>
        </p:nvSpPr>
        <p:spPr/>
        <p:txBody>
          <a:bodyPr/>
          <a:lstStyle>
            <a:lvl1pPr>
              <a:defRPr>
                <a:solidFill>
                  <a:schemeClr val="bg1"/>
                </a:solidFill>
              </a:defRPr>
            </a:lvl1pPr>
          </a:lstStyle>
          <a:p>
            <a:r>
              <a:rPr lang="en-IN"/>
              <a:t>5G LAB discussion</a:t>
            </a:r>
            <a:endParaRPr lang="en-IN" dirty="0"/>
          </a:p>
        </p:txBody>
      </p:sp>
      <p:sp>
        <p:nvSpPr>
          <p:cNvPr id="7" name="Slide Number Placeholder 6">
            <a:extLst>
              <a:ext uri="{FF2B5EF4-FFF2-40B4-BE49-F238E27FC236}">
                <a16:creationId xmlns:a16="http://schemas.microsoft.com/office/drawing/2014/main" id="{D24ACDF8-C435-48D3-BF23-1B763DEDD9DB}"/>
              </a:ext>
            </a:extLst>
          </p:cNvPr>
          <p:cNvSpPr>
            <a:spLocks noGrp="1"/>
          </p:cNvSpPr>
          <p:nvPr>
            <p:ph type="sldNum" sz="quarter" idx="12"/>
          </p:nvPr>
        </p:nvSpPr>
        <p:spPr/>
        <p:txBody>
          <a:bodyPr/>
          <a:lstStyle>
            <a:lvl1pPr>
              <a:defRPr>
                <a:solidFill>
                  <a:schemeClr val="bg1"/>
                </a:solidFill>
              </a:defRPr>
            </a:lvl1pPr>
          </a:lstStyle>
          <a:p>
            <a:fld id="{A5163908-529D-4A49-892F-D37C4044DFD8}" type="slidenum">
              <a:rPr lang="en-IN" smtClean="0"/>
              <a:pPr/>
              <a:t>‹#›</a:t>
            </a:fld>
            <a:endParaRPr lang="en-IN"/>
          </a:p>
        </p:txBody>
      </p:sp>
      <p:pic>
        <p:nvPicPr>
          <p:cNvPr id="8" name="Picture 7">
            <a:extLst>
              <a:ext uri="{FF2B5EF4-FFF2-40B4-BE49-F238E27FC236}">
                <a16:creationId xmlns:a16="http://schemas.microsoft.com/office/drawing/2014/main" id="{EB71E562-413B-4F0D-A2C0-64A59DCF28CC}"/>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2720267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 blue">
    <p:bg>
      <p:bgPr>
        <a:gradFill>
          <a:gsLst>
            <a:gs pos="18000">
              <a:srgbClr val="0089C4"/>
            </a:gs>
            <a:gs pos="100000">
              <a:srgbClr val="629FD5"/>
            </a:gs>
          </a:gsLst>
          <a:lin ang="2100000" scaled="1"/>
        </a:gra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305F3BA2-B27F-4D6D-85C6-0EB92E2D65FF}"/>
              </a:ext>
            </a:extLst>
          </p:cNvPr>
          <p:cNvGraphicFramePr>
            <a:graphicFrameLocks noChangeAspect="1"/>
          </p:cNvGraphicFramePr>
          <p:nvPr userDrawn="1">
            <p:custDataLst>
              <p:tags r:id="rId1"/>
            </p:custDataLst>
            <p:extLst>
              <p:ext uri="{D42A27DB-BD31-4B8C-83A1-F6EECF244321}">
                <p14:modId xmlns:p14="http://schemas.microsoft.com/office/powerpoint/2010/main" val="3965069459"/>
              </p:ext>
            </p:extLst>
          </p:nvPr>
        </p:nvGraphicFramePr>
        <p:xfrm>
          <a:off x="1591" y="1192"/>
          <a:ext cx="1587" cy="1190"/>
        </p:xfrm>
        <a:graphic>
          <a:graphicData uri="http://schemas.openxmlformats.org/presentationml/2006/ole">
            <mc:AlternateContent xmlns:mc="http://schemas.openxmlformats.org/markup-compatibility/2006">
              <mc:Choice xmlns:v="urn:schemas-microsoft-com:vml" Requires="v">
                <p:oleObj name="think-cell Slide" r:id="rId3" imgW="479" imgH="478" progId="TCLayout.ActiveDocument.1">
                  <p:embed/>
                </p:oleObj>
              </mc:Choice>
              <mc:Fallback>
                <p:oleObj name="think-cell Slide" r:id="rId3" imgW="479" imgH="478" progId="TCLayout.ActiveDocument.1">
                  <p:embed/>
                  <p:pic>
                    <p:nvPicPr>
                      <p:cNvPr id="5" name="Object 4" hidden="1">
                        <a:extLst>
                          <a:ext uri="{FF2B5EF4-FFF2-40B4-BE49-F238E27FC236}">
                            <a16:creationId xmlns:a16="http://schemas.microsoft.com/office/drawing/2014/main" id="{305F3BA2-B27F-4D6D-85C6-0EB92E2D65FF}"/>
                          </a:ext>
                        </a:extLst>
                      </p:cNvPr>
                      <p:cNvPicPr/>
                      <p:nvPr/>
                    </p:nvPicPr>
                    <p:blipFill>
                      <a:blip r:embed="rId4"/>
                      <a:stretch>
                        <a:fillRect/>
                      </a:stretch>
                    </p:blipFill>
                    <p:spPr>
                      <a:xfrm>
                        <a:off x="1591" y="1192"/>
                        <a:ext cx="1587" cy="1190"/>
                      </a:xfrm>
                      <a:prstGeom prst="rect">
                        <a:avLst/>
                      </a:prstGeom>
                    </p:spPr>
                  </p:pic>
                </p:oleObj>
              </mc:Fallback>
            </mc:AlternateContent>
          </a:graphicData>
        </a:graphic>
      </p:graphicFrame>
      <p:sp>
        <p:nvSpPr>
          <p:cNvPr id="19" name="Text Placeholder 3">
            <a:extLst>
              <a:ext uri="{FF2B5EF4-FFF2-40B4-BE49-F238E27FC236}">
                <a16:creationId xmlns:a16="http://schemas.microsoft.com/office/drawing/2014/main" id="{C3653E61-8455-43DD-85E1-3EFD32553394}"/>
              </a:ext>
            </a:extLst>
          </p:cNvPr>
          <p:cNvSpPr>
            <a:spLocks noGrp="1"/>
          </p:cNvSpPr>
          <p:nvPr userDrawn="1">
            <p:ph type="body" sz="quarter" idx="11" hasCustomPrompt="1"/>
          </p:nvPr>
        </p:nvSpPr>
        <p:spPr bwMode="white">
          <a:xfrm>
            <a:off x="837437" y="3565406"/>
            <a:ext cx="4324891" cy="189214"/>
          </a:xfrm>
          <a:prstGeom prst="rect">
            <a:avLst/>
          </a:prstGeom>
        </p:spPr>
        <p:txBody>
          <a:bodyPr lIns="0" tIns="0" rIns="0" bIns="0" anchor="ctr">
            <a:noAutofit/>
          </a:bodyPr>
          <a:lstStyle>
            <a:lvl1pPr marL="0" indent="0">
              <a:spcBef>
                <a:spcPts val="0"/>
              </a:spcBef>
              <a:buFontTx/>
              <a:buNone/>
              <a:defRPr sz="1100" b="1">
                <a:solidFill>
                  <a:schemeClr val="bg1"/>
                </a:solidFill>
              </a:defRPr>
            </a:lvl1pPr>
          </a:lstStyle>
          <a:p>
            <a:pPr lvl="0"/>
            <a:r>
              <a:rPr lang="en-US" noProof="0" dirty="0"/>
              <a:t>_Author</a:t>
            </a:r>
          </a:p>
        </p:txBody>
      </p:sp>
      <p:sp>
        <p:nvSpPr>
          <p:cNvPr id="20" name="Text Placeholder 3">
            <a:extLst>
              <a:ext uri="{FF2B5EF4-FFF2-40B4-BE49-F238E27FC236}">
                <a16:creationId xmlns:a16="http://schemas.microsoft.com/office/drawing/2014/main" id="{4D300ACA-1DDA-445B-9241-4ACC24CFD5AE}"/>
              </a:ext>
            </a:extLst>
          </p:cNvPr>
          <p:cNvSpPr>
            <a:spLocks noGrp="1"/>
          </p:cNvSpPr>
          <p:nvPr userDrawn="1">
            <p:ph type="body" sz="quarter" idx="12" hasCustomPrompt="1"/>
          </p:nvPr>
        </p:nvSpPr>
        <p:spPr bwMode="white">
          <a:xfrm>
            <a:off x="837437" y="3754620"/>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_Business</a:t>
            </a:r>
          </a:p>
        </p:txBody>
      </p:sp>
      <p:sp>
        <p:nvSpPr>
          <p:cNvPr id="21" name="Text Placeholder 3">
            <a:extLst>
              <a:ext uri="{FF2B5EF4-FFF2-40B4-BE49-F238E27FC236}">
                <a16:creationId xmlns:a16="http://schemas.microsoft.com/office/drawing/2014/main" id="{3DFCA62A-CA79-426E-B592-49ABCC31F8A8}"/>
              </a:ext>
            </a:extLst>
          </p:cNvPr>
          <p:cNvSpPr>
            <a:spLocks noGrp="1"/>
          </p:cNvSpPr>
          <p:nvPr userDrawn="1">
            <p:ph type="body" sz="quarter" idx="15" hasCustomPrompt="1"/>
          </p:nvPr>
        </p:nvSpPr>
        <p:spPr bwMode="white">
          <a:xfrm>
            <a:off x="837437" y="3943834"/>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_Date</a:t>
            </a:r>
          </a:p>
        </p:txBody>
      </p:sp>
      <p:sp>
        <p:nvSpPr>
          <p:cNvPr id="22" name="Text Placeholder 3">
            <a:extLst>
              <a:ext uri="{FF2B5EF4-FFF2-40B4-BE49-F238E27FC236}">
                <a16:creationId xmlns:a16="http://schemas.microsoft.com/office/drawing/2014/main" id="{B26F3FA1-170D-4773-936E-E5E7447A5872}"/>
              </a:ext>
            </a:extLst>
          </p:cNvPr>
          <p:cNvSpPr>
            <a:spLocks noGrp="1"/>
          </p:cNvSpPr>
          <p:nvPr userDrawn="1">
            <p:ph type="body" sz="quarter" idx="10" hasCustomPrompt="1"/>
          </p:nvPr>
        </p:nvSpPr>
        <p:spPr bwMode="white">
          <a:xfrm>
            <a:off x="837437" y="2038742"/>
            <a:ext cx="6169658" cy="1206990"/>
          </a:xfrm>
          <a:prstGeom prst="rect">
            <a:avLst/>
          </a:prstGeom>
        </p:spPr>
        <p:txBody>
          <a:bodyPr lIns="0" tIns="0" rIns="0" bIns="0">
            <a:noAutofit/>
          </a:bodyPr>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Presentation title 36pt</a:t>
            </a:r>
          </a:p>
        </p:txBody>
      </p:sp>
      <p:pic>
        <p:nvPicPr>
          <p:cNvPr id="11" name="Picture 10">
            <a:extLst>
              <a:ext uri="{FF2B5EF4-FFF2-40B4-BE49-F238E27FC236}">
                <a16:creationId xmlns:a16="http://schemas.microsoft.com/office/drawing/2014/main" id="{6A4EE19E-E41D-40A4-A09A-888FA8E2FB8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9146909" cy="5147994"/>
          </a:xfrm>
          <a:prstGeom prst="rect">
            <a:avLst/>
          </a:prstGeom>
        </p:spPr>
      </p:pic>
    </p:spTree>
    <p:extLst>
      <p:ext uri="{BB962C8B-B14F-4D97-AF65-F5344CB8AC3E}">
        <p14:creationId xmlns:p14="http://schemas.microsoft.com/office/powerpoint/2010/main" val="36924282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Aqua Title Only">
    <p:bg>
      <p:bgPr>
        <a:solidFill>
          <a:schemeClr val="accent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F961335A-8C71-4906-B035-4841327EAB24}"/>
              </a:ext>
            </a:extLst>
          </p:cNvPr>
          <p:cNvGraphicFramePr>
            <a:graphicFrameLocks noChangeAspect="1"/>
          </p:cNvGraphicFramePr>
          <p:nvPr userDrawn="1">
            <p:custDataLst>
              <p:tags r:id="rId1"/>
            </p:custDataLst>
            <p:extLst>
              <p:ext uri="{D42A27DB-BD31-4B8C-83A1-F6EECF244321}">
                <p14:modId xmlns:p14="http://schemas.microsoft.com/office/powerpoint/2010/main" val="292984799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4" name="Object 3" hidden="1">
                        <a:extLst>
                          <a:ext uri="{FF2B5EF4-FFF2-40B4-BE49-F238E27FC236}">
                            <a16:creationId xmlns:a16="http://schemas.microsoft.com/office/drawing/2014/main" id="{F961335A-8C71-4906-B035-4841327EAB2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4E7BB393-155A-4310-8B8C-54BB9A9AEEAC}"/>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2" name="Title 1">
            <a:extLst>
              <a:ext uri="{FF2B5EF4-FFF2-40B4-BE49-F238E27FC236}">
                <a16:creationId xmlns:a16="http://schemas.microsoft.com/office/drawing/2014/main" id="{BFF479DA-8DD6-4320-946F-6447CE9AABD1}"/>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dirty="0"/>
          </a:p>
        </p:txBody>
      </p:sp>
      <p:sp>
        <p:nvSpPr>
          <p:cNvPr id="5" name="Date Placeholder 4">
            <a:extLst>
              <a:ext uri="{FF2B5EF4-FFF2-40B4-BE49-F238E27FC236}">
                <a16:creationId xmlns:a16="http://schemas.microsoft.com/office/drawing/2014/main" id="{F7C6C201-4266-412C-8AC9-E9BCA52E5053}"/>
              </a:ext>
            </a:extLst>
          </p:cNvPr>
          <p:cNvSpPr>
            <a:spLocks noGrp="1"/>
          </p:cNvSpPr>
          <p:nvPr>
            <p:ph type="dt" sz="half" idx="10"/>
          </p:nvPr>
        </p:nvSpPr>
        <p:spPr/>
        <p:txBody>
          <a:bodyPr/>
          <a:lstStyle>
            <a:lvl1pPr>
              <a:defRPr>
                <a:solidFill>
                  <a:schemeClr val="bg1"/>
                </a:solidFill>
              </a:defRPr>
            </a:lvl1pPr>
          </a:lstStyle>
          <a:p>
            <a:fld id="{8DB51611-9DED-4815-B430-253C29E0D4B6}" type="datetime1">
              <a:rPr lang="en-US" smtClean="0"/>
              <a:t>9/6/2021</a:t>
            </a:fld>
            <a:endParaRPr lang="en-IN" dirty="0"/>
          </a:p>
        </p:txBody>
      </p:sp>
      <p:sp>
        <p:nvSpPr>
          <p:cNvPr id="6" name="Footer Placeholder 5">
            <a:extLst>
              <a:ext uri="{FF2B5EF4-FFF2-40B4-BE49-F238E27FC236}">
                <a16:creationId xmlns:a16="http://schemas.microsoft.com/office/drawing/2014/main" id="{8B847EA0-0639-4962-AADA-DCC10C6CED96}"/>
              </a:ext>
            </a:extLst>
          </p:cNvPr>
          <p:cNvSpPr>
            <a:spLocks noGrp="1"/>
          </p:cNvSpPr>
          <p:nvPr>
            <p:ph type="ftr" sz="quarter" idx="11"/>
          </p:nvPr>
        </p:nvSpPr>
        <p:spPr/>
        <p:txBody>
          <a:bodyPr/>
          <a:lstStyle>
            <a:lvl1pPr>
              <a:defRPr>
                <a:solidFill>
                  <a:schemeClr val="bg1"/>
                </a:solidFill>
              </a:defRPr>
            </a:lvl1pPr>
          </a:lstStyle>
          <a:p>
            <a:r>
              <a:rPr lang="en-IN"/>
              <a:t>5G LAB discussion</a:t>
            </a:r>
            <a:endParaRPr lang="en-IN" dirty="0"/>
          </a:p>
        </p:txBody>
      </p:sp>
      <p:sp>
        <p:nvSpPr>
          <p:cNvPr id="7" name="Slide Number Placeholder 6">
            <a:extLst>
              <a:ext uri="{FF2B5EF4-FFF2-40B4-BE49-F238E27FC236}">
                <a16:creationId xmlns:a16="http://schemas.microsoft.com/office/drawing/2014/main" id="{D24ACDF8-C435-48D3-BF23-1B763DEDD9DB}"/>
              </a:ext>
            </a:extLst>
          </p:cNvPr>
          <p:cNvSpPr>
            <a:spLocks noGrp="1"/>
          </p:cNvSpPr>
          <p:nvPr>
            <p:ph type="sldNum" sz="quarter" idx="12"/>
          </p:nvPr>
        </p:nvSpPr>
        <p:spPr/>
        <p:txBody>
          <a:bodyPr/>
          <a:lstStyle>
            <a:lvl1pPr>
              <a:defRPr>
                <a:solidFill>
                  <a:schemeClr val="bg1"/>
                </a:solidFill>
              </a:defRPr>
            </a:lvl1pPr>
          </a:lstStyle>
          <a:p>
            <a:fld id="{A5163908-529D-4A49-892F-D37C4044DFD8}" type="slidenum">
              <a:rPr lang="en-IN" smtClean="0"/>
              <a:pPr/>
              <a:t>‹#›</a:t>
            </a:fld>
            <a:endParaRPr lang="en-IN"/>
          </a:p>
        </p:txBody>
      </p:sp>
      <p:pic>
        <p:nvPicPr>
          <p:cNvPr id="8" name="Picture 7">
            <a:extLst>
              <a:ext uri="{FF2B5EF4-FFF2-40B4-BE49-F238E27FC236}">
                <a16:creationId xmlns:a16="http://schemas.microsoft.com/office/drawing/2014/main" id="{EB71E562-413B-4F0D-A2C0-64A59DCF28CC}"/>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23026694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Green Title Only">
    <p:bg>
      <p:bgPr>
        <a:solidFill>
          <a:schemeClr val="accent3"/>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F961335A-8C71-4906-B035-4841327EAB24}"/>
              </a:ext>
            </a:extLst>
          </p:cNvPr>
          <p:cNvGraphicFramePr>
            <a:graphicFrameLocks noChangeAspect="1"/>
          </p:cNvGraphicFramePr>
          <p:nvPr userDrawn="1">
            <p:custDataLst>
              <p:tags r:id="rId1"/>
            </p:custDataLst>
            <p:extLst>
              <p:ext uri="{D42A27DB-BD31-4B8C-83A1-F6EECF244321}">
                <p14:modId xmlns:p14="http://schemas.microsoft.com/office/powerpoint/2010/main" val="42410187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4" name="Object 3" hidden="1">
                        <a:extLst>
                          <a:ext uri="{FF2B5EF4-FFF2-40B4-BE49-F238E27FC236}">
                            <a16:creationId xmlns:a16="http://schemas.microsoft.com/office/drawing/2014/main" id="{F961335A-8C71-4906-B035-4841327EAB2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4E7BB393-155A-4310-8B8C-54BB9A9AEEAC}"/>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2" name="Title 1">
            <a:extLst>
              <a:ext uri="{FF2B5EF4-FFF2-40B4-BE49-F238E27FC236}">
                <a16:creationId xmlns:a16="http://schemas.microsoft.com/office/drawing/2014/main" id="{BFF479DA-8DD6-4320-946F-6447CE9AABD1}"/>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dirty="0"/>
          </a:p>
        </p:txBody>
      </p:sp>
      <p:sp>
        <p:nvSpPr>
          <p:cNvPr id="5" name="Date Placeholder 4">
            <a:extLst>
              <a:ext uri="{FF2B5EF4-FFF2-40B4-BE49-F238E27FC236}">
                <a16:creationId xmlns:a16="http://schemas.microsoft.com/office/drawing/2014/main" id="{F7C6C201-4266-412C-8AC9-E9BCA52E5053}"/>
              </a:ext>
            </a:extLst>
          </p:cNvPr>
          <p:cNvSpPr>
            <a:spLocks noGrp="1"/>
          </p:cNvSpPr>
          <p:nvPr>
            <p:ph type="dt" sz="half" idx="10"/>
          </p:nvPr>
        </p:nvSpPr>
        <p:spPr/>
        <p:txBody>
          <a:bodyPr/>
          <a:lstStyle>
            <a:lvl1pPr>
              <a:defRPr>
                <a:solidFill>
                  <a:schemeClr val="bg1"/>
                </a:solidFill>
              </a:defRPr>
            </a:lvl1pPr>
          </a:lstStyle>
          <a:p>
            <a:fld id="{E691D1CC-AA7A-421D-8696-4048D383185C}" type="datetime1">
              <a:rPr lang="en-US" smtClean="0"/>
              <a:t>9/6/2021</a:t>
            </a:fld>
            <a:endParaRPr lang="en-IN" dirty="0"/>
          </a:p>
        </p:txBody>
      </p:sp>
      <p:sp>
        <p:nvSpPr>
          <p:cNvPr id="6" name="Footer Placeholder 5">
            <a:extLst>
              <a:ext uri="{FF2B5EF4-FFF2-40B4-BE49-F238E27FC236}">
                <a16:creationId xmlns:a16="http://schemas.microsoft.com/office/drawing/2014/main" id="{8B847EA0-0639-4962-AADA-DCC10C6CED96}"/>
              </a:ext>
            </a:extLst>
          </p:cNvPr>
          <p:cNvSpPr>
            <a:spLocks noGrp="1"/>
          </p:cNvSpPr>
          <p:nvPr>
            <p:ph type="ftr" sz="quarter" idx="11"/>
          </p:nvPr>
        </p:nvSpPr>
        <p:spPr/>
        <p:txBody>
          <a:bodyPr/>
          <a:lstStyle>
            <a:lvl1pPr>
              <a:defRPr>
                <a:solidFill>
                  <a:schemeClr val="bg1"/>
                </a:solidFill>
              </a:defRPr>
            </a:lvl1pPr>
          </a:lstStyle>
          <a:p>
            <a:r>
              <a:rPr lang="en-IN"/>
              <a:t>5G LAB discussion</a:t>
            </a:r>
            <a:endParaRPr lang="en-IN" dirty="0"/>
          </a:p>
        </p:txBody>
      </p:sp>
      <p:sp>
        <p:nvSpPr>
          <p:cNvPr id="7" name="Slide Number Placeholder 6">
            <a:extLst>
              <a:ext uri="{FF2B5EF4-FFF2-40B4-BE49-F238E27FC236}">
                <a16:creationId xmlns:a16="http://schemas.microsoft.com/office/drawing/2014/main" id="{D24ACDF8-C435-48D3-BF23-1B763DEDD9DB}"/>
              </a:ext>
            </a:extLst>
          </p:cNvPr>
          <p:cNvSpPr>
            <a:spLocks noGrp="1"/>
          </p:cNvSpPr>
          <p:nvPr>
            <p:ph type="sldNum" sz="quarter" idx="12"/>
          </p:nvPr>
        </p:nvSpPr>
        <p:spPr/>
        <p:txBody>
          <a:bodyPr/>
          <a:lstStyle>
            <a:lvl1pPr>
              <a:defRPr>
                <a:solidFill>
                  <a:schemeClr val="bg1"/>
                </a:solidFill>
              </a:defRPr>
            </a:lvl1pPr>
          </a:lstStyle>
          <a:p>
            <a:fld id="{A5163908-529D-4A49-892F-D37C4044DFD8}" type="slidenum">
              <a:rPr lang="en-IN" smtClean="0"/>
              <a:pPr/>
              <a:t>‹#›</a:t>
            </a:fld>
            <a:endParaRPr lang="en-IN"/>
          </a:p>
        </p:txBody>
      </p:sp>
      <p:pic>
        <p:nvPicPr>
          <p:cNvPr id="8" name="Picture 7">
            <a:extLst>
              <a:ext uri="{FF2B5EF4-FFF2-40B4-BE49-F238E27FC236}">
                <a16:creationId xmlns:a16="http://schemas.microsoft.com/office/drawing/2014/main" id="{EB71E562-413B-4F0D-A2C0-64A59DCF28CC}"/>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13529322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Orange Title Only">
    <p:bg>
      <p:bgPr>
        <a:solidFill>
          <a:schemeClr val="accent4"/>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F961335A-8C71-4906-B035-4841327EAB24}"/>
              </a:ext>
            </a:extLst>
          </p:cNvPr>
          <p:cNvGraphicFramePr>
            <a:graphicFrameLocks noChangeAspect="1"/>
          </p:cNvGraphicFramePr>
          <p:nvPr userDrawn="1">
            <p:custDataLst>
              <p:tags r:id="rId1"/>
            </p:custDataLst>
            <p:extLst>
              <p:ext uri="{D42A27DB-BD31-4B8C-83A1-F6EECF244321}">
                <p14:modId xmlns:p14="http://schemas.microsoft.com/office/powerpoint/2010/main" val="38735798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4" name="Object 3" hidden="1">
                        <a:extLst>
                          <a:ext uri="{FF2B5EF4-FFF2-40B4-BE49-F238E27FC236}">
                            <a16:creationId xmlns:a16="http://schemas.microsoft.com/office/drawing/2014/main" id="{F961335A-8C71-4906-B035-4841327EAB2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4E7BB393-155A-4310-8B8C-54BB9A9AEEAC}"/>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2" name="Title 1">
            <a:extLst>
              <a:ext uri="{FF2B5EF4-FFF2-40B4-BE49-F238E27FC236}">
                <a16:creationId xmlns:a16="http://schemas.microsoft.com/office/drawing/2014/main" id="{BFF479DA-8DD6-4320-946F-6447CE9AABD1}"/>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dirty="0"/>
          </a:p>
        </p:txBody>
      </p:sp>
      <p:sp>
        <p:nvSpPr>
          <p:cNvPr id="5" name="Date Placeholder 4">
            <a:extLst>
              <a:ext uri="{FF2B5EF4-FFF2-40B4-BE49-F238E27FC236}">
                <a16:creationId xmlns:a16="http://schemas.microsoft.com/office/drawing/2014/main" id="{F7C6C201-4266-412C-8AC9-E9BCA52E5053}"/>
              </a:ext>
            </a:extLst>
          </p:cNvPr>
          <p:cNvSpPr>
            <a:spLocks noGrp="1"/>
          </p:cNvSpPr>
          <p:nvPr>
            <p:ph type="dt" sz="half" idx="10"/>
          </p:nvPr>
        </p:nvSpPr>
        <p:spPr/>
        <p:txBody>
          <a:bodyPr/>
          <a:lstStyle>
            <a:lvl1pPr>
              <a:defRPr>
                <a:solidFill>
                  <a:schemeClr val="bg1"/>
                </a:solidFill>
              </a:defRPr>
            </a:lvl1pPr>
          </a:lstStyle>
          <a:p>
            <a:fld id="{E2340BC3-59BE-4255-9DF8-B9D8E9B82F40}" type="datetime1">
              <a:rPr lang="en-US" smtClean="0"/>
              <a:t>9/6/2021</a:t>
            </a:fld>
            <a:endParaRPr lang="en-IN" dirty="0"/>
          </a:p>
        </p:txBody>
      </p:sp>
      <p:sp>
        <p:nvSpPr>
          <p:cNvPr id="6" name="Footer Placeholder 5">
            <a:extLst>
              <a:ext uri="{FF2B5EF4-FFF2-40B4-BE49-F238E27FC236}">
                <a16:creationId xmlns:a16="http://schemas.microsoft.com/office/drawing/2014/main" id="{8B847EA0-0639-4962-AADA-DCC10C6CED96}"/>
              </a:ext>
            </a:extLst>
          </p:cNvPr>
          <p:cNvSpPr>
            <a:spLocks noGrp="1"/>
          </p:cNvSpPr>
          <p:nvPr>
            <p:ph type="ftr" sz="quarter" idx="11"/>
          </p:nvPr>
        </p:nvSpPr>
        <p:spPr/>
        <p:txBody>
          <a:bodyPr/>
          <a:lstStyle>
            <a:lvl1pPr>
              <a:defRPr>
                <a:solidFill>
                  <a:schemeClr val="bg1"/>
                </a:solidFill>
              </a:defRPr>
            </a:lvl1pPr>
          </a:lstStyle>
          <a:p>
            <a:r>
              <a:rPr lang="en-IN"/>
              <a:t>5G LAB discussion</a:t>
            </a:r>
            <a:endParaRPr lang="en-IN" dirty="0"/>
          </a:p>
        </p:txBody>
      </p:sp>
      <p:sp>
        <p:nvSpPr>
          <p:cNvPr id="7" name="Slide Number Placeholder 6">
            <a:extLst>
              <a:ext uri="{FF2B5EF4-FFF2-40B4-BE49-F238E27FC236}">
                <a16:creationId xmlns:a16="http://schemas.microsoft.com/office/drawing/2014/main" id="{D24ACDF8-C435-48D3-BF23-1B763DEDD9DB}"/>
              </a:ext>
            </a:extLst>
          </p:cNvPr>
          <p:cNvSpPr>
            <a:spLocks noGrp="1"/>
          </p:cNvSpPr>
          <p:nvPr>
            <p:ph type="sldNum" sz="quarter" idx="12"/>
          </p:nvPr>
        </p:nvSpPr>
        <p:spPr/>
        <p:txBody>
          <a:bodyPr/>
          <a:lstStyle>
            <a:lvl1pPr>
              <a:defRPr>
                <a:solidFill>
                  <a:schemeClr val="bg1"/>
                </a:solidFill>
              </a:defRPr>
            </a:lvl1pPr>
          </a:lstStyle>
          <a:p>
            <a:fld id="{A5163908-529D-4A49-892F-D37C4044DFD8}" type="slidenum">
              <a:rPr lang="en-IN" smtClean="0"/>
              <a:pPr/>
              <a:t>‹#›</a:t>
            </a:fld>
            <a:endParaRPr lang="en-IN"/>
          </a:p>
        </p:txBody>
      </p:sp>
      <p:pic>
        <p:nvPicPr>
          <p:cNvPr id="8" name="Picture 7">
            <a:extLst>
              <a:ext uri="{FF2B5EF4-FFF2-40B4-BE49-F238E27FC236}">
                <a16:creationId xmlns:a16="http://schemas.microsoft.com/office/drawing/2014/main" id="{EB71E562-413B-4F0D-A2C0-64A59DCF28CC}"/>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16324845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Pink Title Only">
    <p:bg>
      <p:bgPr>
        <a:solidFill>
          <a:schemeClr val="accent5"/>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F961335A-8C71-4906-B035-4841327EAB24}"/>
              </a:ext>
            </a:extLst>
          </p:cNvPr>
          <p:cNvGraphicFramePr>
            <a:graphicFrameLocks noChangeAspect="1"/>
          </p:cNvGraphicFramePr>
          <p:nvPr userDrawn="1">
            <p:custDataLst>
              <p:tags r:id="rId1"/>
            </p:custDataLst>
            <p:extLst>
              <p:ext uri="{D42A27DB-BD31-4B8C-83A1-F6EECF244321}">
                <p14:modId xmlns:p14="http://schemas.microsoft.com/office/powerpoint/2010/main" val="27267422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4" name="Object 3" hidden="1">
                        <a:extLst>
                          <a:ext uri="{FF2B5EF4-FFF2-40B4-BE49-F238E27FC236}">
                            <a16:creationId xmlns:a16="http://schemas.microsoft.com/office/drawing/2014/main" id="{F961335A-8C71-4906-B035-4841327EAB2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4E7BB393-155A-4310-8B8C-54BB9A9AEEAC}"/>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2" name="Title 1">
            <a:extLst>
              <a:ext uri="{FF2B5EF4-FFF2-40B4-BE49-F238E27FC236}">
                <a16:creationId xmlns:a16="http://schemas.microsoft.com/office/drawing/2014/main" id="{BFF479DA-8DD6-4320-946F-6447CE9AABD1}"/>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dirty="0"/>
          </a:p>
        </p:txBody>
      </p:sp>
      <p:sp>
        <p:nvSpPr>
          <p:cNvPr id="5" name="Date Placeholder 4">
            <a:extLst>
              <a:ext uri="{FF2B5EF4-FFF2-40B4-BE49-F238E27FC236}">
                <a16:creationId xmlns:a16="http://schemas.microsoft.com/office/drawing/2014/main" id="{F7C6C201-4266-412C-8AC9-E9BCA52E5053}"/>
              </a:ext>
            </a:extLst>
          </p:cNvPr>
          <p:cNvSpPr>
            <a:spLocks noGrp="1"/>
          </p:cNvSpPr>
          <p:nvPr>
            <p:ph type="dt" sz="half" idx="10"/>
          </p:nvPr>
        </p:nvSpPr>
        <p:spPr/>
        <p:txBody>
          <a:bodyPr/>
          <a:lstStyle>
            <a:lvl1pPr>
              <a:defRPr>
                <a:solidFill>
                  <a:schemeClr val="bg1"/>
                </a:solidFill>
              </a:defRPr>
            </a:lvl1pPr>
          </a:lstStyle>
          <a:p>
            <a:fld id="{FCC3010A-1B03-4AF5-8F94-D10CEB8D073E}" type="datetime1">
              <a:rPr lang="en-US" smtClean="0"/>
              <a:t>9/6/2021</a:t>
            </a:fld>
            <a:endParaRPr lang="en-IN" dirty="0"/>
          </a:p>
        </p:txBody>
      </p:sp>
      <p:sp>
        <p:nvSpPr>
          <p:cNvPr id="6" name="Footer Placeholder 5">
            <a:extLst>
              <a:ext uri="{FF2B5EF4-FFF2-40B4-BE49-F238E27FC236}">
                <a16:creationId xmlns:a16="http://schemas.microsoft.com/office/drawing/2014/main" id="{8B847EA0-0639-4962-AADA-DCC10C6CED96}"/>
              </a:ext>
            </a:extLst>
          </p:cNvPr>
          <p:cNvSpPr>
            <a:spLocks noGrp="1"/>
          </p:cNvSpPr>
          <p:nvPr>
            <p:ph type="ftr" sz="quarter" idx="11"/>
          </p:nvPr>
        </p:nvSpPr>
        <p:spPr/>
        <p:txBody>
          <a:bodyPr/>
          <a:lstStyle>
            <a:lvl1pPr>
              <a:defRPr>
                <a:solidFill>
                  <a:schemeClr val="bg1"/>
                </a:solidFill>
              </a:defRPr>
            </a:lvl1pPr>
          </a:lstStyle>
          <a:p>
            <a:r>
              <a:rPr lang="en-IN"/>
              <a:t>5G LAB discussion</a:t>
            </a:r>
            <a:endParaRPr lang="en-IN" dirty="0"/>
          </a:p>
        </p:txBody>
      </p:sp>
      <p:sp>
        <p:nvSpPr>
          <p:cNvPr id="7" name="Slide Number Placeholder 6">
            <a:extLst>
              <a:ext uri="{FF2B5EF4-FFF2-40B4-BE49-F238E27FC236}">
                <a16:creationId xmlns:a16="http://schemas.microsoft.com/office/drawing/2014/main" id="{D24ACDF8-C435-48D3-BF23-1B763DEDD9DB}"/>
              </a:ext>
            </a:extLst>
          </p:cNvPr>
          <p:cNvSpPr>
            <a:spLocks noGrp="1"/>
          </p:cNvSpPr>
          <p:nvPr>
            <p:ph type="sldNum" sz="quarter" idx="12"/>
          </p:nvPr>
        </p:nvSpPr>
        <p:spPr/>
        <p:txBody>
          <a:bodyPr/>
          <a:lstStyle>
            <a:lvl1pPr>
              <a:defRPr>
                <a:solidFill>
                  <a:schemeClr val="bg1"/>
                </a:solidFill>
              </a:defRPr>
            </a:lvl1pPr>
          </a:lstStyle>
          <a:p>
            <a:fld id="{A5163908-529D-4A49-892F-D37C4044DFD8}" type="slidenum">
              <a:rPr lang="en-IN" smtClean="0"/>
              <a:pPr/>
              <a:t>‹#›</a:t>
            </a:fld>
            <a:endParaRPr lang="en-IN"/>
          </a:p>
        </p:txBody>
      </p:sp>
      <p:pic>
        <p:nvPicPr>
          <p:cNvPr id="8" name="Picture 7">
            <a:extLst>
              <a:ext uri="{FF2B5EF4-FFF2-40B4-BE49-F238E27FC236}">
                <a16:creationId xmlns:a16="http://schemas.microsoft.com/office/drawing/2014/main" id="{EB71E562-413B-4F0D-A2C0-64A59DCF28CC}"/>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33708952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Purple Title Only">
    <p:bg>
      <p:bgPr>
        <a:solidFill>
          <a:schemeClr val="accent6"/>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F961335A-8C71-4906-B035-4841327EAB24}"/>
              </a:ext>
            </a:extLst>
          </p:cNvPr>
          <p:cNvGraphicFramePr>
            <a:graphicFrameLocks noChangeAspect="1"/>
          </p:cNvGraphicFramePr>
          <p:nvPr userDrawn="1">
            <p:custDataLst>
              <p:tags r:id="rId1"/>
            </p:custDataLst>
            <p:extLst>
              <p:ext uri="{D42A27DB-BD31-4B8C-83A1-F6EECF244321}">
                <p14:modId xmlns:p14="http://schemas.microsoft.com/office/powerpoint/2010/main" val="18347616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4" name="Object 3" hidden="1">
                        <a:extLst>
                          <a:ext uri="{FF2B5EF4-FFF2-40B4-BE49-F238E27FC236}">
                            <a16:creationId xmlns:a16="http://schemas.microsoft.com/office/drawing/2014/main" id="{F961335A-8C71-4906-B035-4841327EAB2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4E7BB393-155A-4310-8B8C-54BB9A9AEEAC}"/>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2" name="Title 1">
            <a:extLst>
              <a:ext uri="{FF2B5EF4-FFF2-40B4-BE49-F238E27FC236}">
                <a16:creationId xmlns:a16="http://schemas.microsoft.com/office/drawing/2014/main" id="{BFF479DA-8DD6-4320-946F-6447CE9AABD1}"/>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dirty="0"/>
          </a:p>
        </p:txBody>
      </p:sp>
      <p:sp>
        <p:nvSpPr>
          <p:cNvPr id="5" name="Date Placeholder 4">
            <a:extLst>
              <a:ext uri="{FF2B5EF4-FFF2-40B4-BE49-F238E27FC236}">
                <a16:creationId xmlns:a16="http://schemas.microsoft.com/office/drawing/2014/main" id="{F7C6C201-4266-412C-8AC9-E9BCA52E5053}"/>
              </a:ext>
            </a:extLst>
          </p:cNvPr>
          <p:cNvSpPr>
            <a:spLocks noGrp="1"/>
          </p:cNvSpPr>
          <p:nvPr>
            <p:ph type="dt" sz="half" idx="10"/>
          </p:nvPr>
        </p:nvSpPr>
        <p:spPr/>
        <p:txBody>
          <a:bodyPr/>
          <a:lstStyle>
            <a:lvl1pPr>
              <a:defRPr>
                <a:solidFill>
                  <a:schemeClr val="bg1"/>
                </a:solidFill>
              </a:defRPr>
            </a:lvl1pPr>
          </a:lstStyle>
          <a:p>
            <a:fld id="{C1BB25C7-D443-481A-8702-25968CA387F1}" type="datetime1">
              <a:rPr lang="en-US" smtClean="0"/>
              <a:t>9/6/2021</a:t>
            </a:fld>
            <a:endParaRPr lang="en-IN" dirty="0"/>
          </a:p>
        </p:txBody>
      </p:sp>
      <p:sp>
        <p:nvSpPr>
          <p:cNvPr id="6" name="Footer Placeholder 5">
            <a:extLst>
              <a:ext uri="{FF2B5EF4-FFF2-40B4-BE49-F238E27FC236}">
                <a16:creationId xmlns:a16="http://schemas.microsoft.com/office/drawing/2014/main" id="{8B847EA0-0639-4962-AADA-DCC10C6CED96}"/>
              </a:ext>
            </a:extLst>
          </p:cNvPr>
          <p:cNvSpPr>
            <a:spLocks noGrp="1"/>
          </p:cNvSpPr>
          <p:nvPr>
            <p:ph type="ftr" sz="quarter" idx="11"/>
          </p:nvPr>
        </p:nvSpPr>
        <p:spPr/>
        <p:txBody>
          <a:bodyPr/>
          <a:lstStyle>
            <a:lvl1pPr>
              <a:defRPr>
                <a:solidFill>
                  <a:schemeClr val="bg1"/>
                </a:solidFill>
              </a:defRPr>
            </a:lvl1pPr>
          </a:lstStyle>
          <a:p>
            <a:r>
              <a:rPr lang="en-IN"/>
              <a:t>5G LAB discussion</a:t>
            </a:r>
            <a:endParaRPr lang="en-IN" dirty="0"/>
          </a:p>
        </p:txBody>
      </p:sp>
      <p:sp>
        <p:nvSpPr>
          <p:cNvPr id="7" name="Slide Number Placeholder 6">
            <a:extLst>
              <a:ext uri="{FF2B5EF4-FFF2-40B4-BE49-F238E27FC236}">
                <a16:creationId xmlns:a16="http://schemas.microsoft.com/office/drawing/2014/main" id="{D24ACDF8-C435-48D3-BF23-1B763DEDD9DB}"/>
              </a:ext>
            </a:extLst>
          </p:cNvPr>
          <p:cNvSpPr>
            <a:spLocks noGrp="1"/>
          </p:cNvSpPr>
          <p:nvPr>
            <p:ph type="sldNum" sz="quarter" idx="12"/>
          </p:nvPr>
        </p:nvSpPr>
        <p:spPr/>
        <p:txBody>
          <a:bodyPr/>
          <a:lstStyle>
            <a:lvl1pPr>
              <a:defRPr>
                <a:solidFill>
                  <a:schemeClr val="bg1"/>
                </a:solidFill>
              </a:defRPr>
            </a:lvl1pPr>
          </a:lstStyle>
          <a:p>
            <a:fld id="{A5163908-529D-4A49-892F-D37C4044DFD8}" type="slidenum">
              <a:rPr lang="en-IN" smtClean="0"/>
              <a:pPr/>
              <a:t>‹#›</a:t>
            </a:fld>
            <a:endParaRPr lang="en-IN"/>
          </a:p>
        </p:txBody>
      </p:sp>
      <p:pic>
        <p:nvPicPr>
          <p:cNvPr id="8" name="Picture 7">
            <a:extLst>
              <a:ext uri="{FF2B5EF4-FFF2-40B4-BE49-F238E27FC236}">
                <a16:creationId xmlns:a16="http://schemas.microsoft.com/office/drawing/2014/main" id="{EB71E562-413B-4F0D-A2C0-64A59DCF28CC}"/>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26332973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A04ADFE-9A66-4402-ADB9-F737C99AC817}"/>
              </a:ext>
            </a:extLst>
          </p:cNvPr>
          <p:cNvGraphicFramePr>
            <a:graphicFrameLocks noChangeAspect="1"/>
          </p:cNvGraphicFramePr>
          <p:nvPr userDrawn="1">
            <p:custDataLst>
              <p:tags r:id="rId1"/>
            </p:custDataLst>
            <p:extLst>
              <p:ext uri="{D42A27DB-BD31-4B8C-83A1-F6EECF244321}">
                <p14:modId xmlns:p14="http://schemas.microsoft.com/office/powerpoint/2010/main" val="341975778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3" name="Object 2" hidden="1">
                        <a:extLst>
                          <a:ext uri="{FF2B5EF4-FFF2-40B4-BE49-F238E27FC236}">
                            <a16:creationId xmlns:a16="http://schemas.microsoft.com/office/drawing/2014/main" id="{5A04ADFE-9A66-4402-ADB9-F737C99AC81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BC9F324-D96D-43C9-9F1D-74F1A749ED0A}"/>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5" name="Title 4">
            <a:extLst>
              <a:ext uri="{FF2B5EF4-FFF2-40B4-BE49-F238E27FC236}">
                <a16:creationId xmlns:a16="http://schemas.microsoft.com/office/drawing/2014/main" id="{AD6FF390-C074-41B4-BFDD-16F0AF26BAA5}"/>
              </a:ext>
            </a:extLst>
          </p:cNvPr>
          <p:cNvSpPr>
            <a:spLocks noGrp="1"/>
          </p:cNvSpPr>
          <p:nvPr>
            <p:ph type="title"/>
          </p:nvPr>
        </p:nvSpPr>
        <p:spPr/>
        <p:txBody>
          <a:bodyPr/>
          <a:lstStyle/>
          <a:p>
            <a:r>
              <a:rPr lang="en-US"/>
              <a:t>Click to edit Master title style</a:t>
            </a:r>
            <a:endParaRPr lang="en-IN"/>
          </a:p>
        </p:txBody>
      </p:sp>
      <p:sp>
        <p:nvSpPr>
          <p:cNvPr id="6" name="Date Placeholder 5">
            <a:extLst>
              <a:ext uri="{FF2B5EF4-FFF2-40B4-BE49-F238E27FC236}">
                <a16:creationId xmlns:a16="http://schemas.microsoft.com/office/drawing/2014/main" id="{8262478C-A2B9-4776-BE79-6136821C6D1B}"/>
              </a:ext>
            </a:extLst>
          </p:cNvPr>
          <p:cNvSpPr>
            <a:spLocks noGrp="1"/>
          </p:cNvSpPr>
          <p:nvPr>
            <p:ph type="dt" sz="half" idx="14"/>
          </p:nvPr>
        </p:nvSpPr>
        <p:spPr/>
        <p:txBody>
          <a:bodyPr/>
          <a:lstStyle/>
          <a:p>
            <a:fld id="{68F099CB-0568-4531-8EBF-4733FAA1950E}" type="datetime1">
              <a:rPr lang="en-US" smtClean="0"/>
              <a:t>9/6/2021</a:t>
            </a:fld>
            <a:endParaRPr lang="en-IN" dirty="0"/>
          </a:p>
        </p:txBody>
      </p:sp>
      <p:sp>
        <p:nvSpPr>
          <p:cNvPr id="7" name="Footer Placeholder 6">
            <a:extLst>
              <a:ext uri="{FF2B5EF4-FFF2-40B4-BE49-F238E27FC236}">
                <a16:creationId xmlns:a16="http://schemas.microsoft.com/office/drawing/2014/main" id="{B446DDBD-3CF8-4852-AFCD-6916157B8301}"/>
              </a:ext>
            </a:extLst>
          </p:cNvPr>
          <p:cNvSpPr>
            <a:spLocks noGrp="1"/>
          </p:cNvSpPr>
          <p:nvPr>
            <p:ph type="ftr" sz="quarter" idx="15"/>
          </p:nvPr>
        </p:nvSpPr>
        <p:spPr/>
        <p:txBody>
          <a:bodyPr/>
          <a:lstStyle/>
          <a:p>
            <a:r>
              <a:rPr lang="en-IN"/>
              <a:t>5G LAB discussion</a:t>
            </a:r>
            <a:endParaRPr lang="en-IN" dirty="0"/>
          </a:p>
        </p:txBody>
      </p:sp>
      <p:sp>
        <p:nvSpPr>
          <p:cNvPr id="8" name="Slide Number Placeholder 7">
            <a:extLst>
              <a:ext uri="{FF2B5EF4-FFF2-40B4-BE49-F238E27FC236}">
                <a16:creationId xmlns:a16="http://schemas.microsoft.com/office/drawing/2014/main" id="{99191BF6-7645-4AA5-BBDA-A5098F6872EC}"/>
              </a:ext>
            </a:extLst>
          </p:cNvPr>
          <p:cNvSpPr>
            <a:spLocks noGrp="1"/>
          </p:cNvSpPr>
          <p:nvPr>
            <p:ph type="sldNum" sz="quarter" idx="16"/>
          </p:nvPr>
        </p:nvSpPr>
        <p:spPr/>
        <p:txBody>
          <a:bodyPr/>
          <a:lstStyle/>
          <a:p>
            <a:fld id="{A5163908-529D-4A49-892F-D37C4044DFD8}" type="slidenum">
              <a:rPr lang="en-IN" smtClean="0"/>
              <a:pPr/>
              <a:t>‹#›</a:t>
            </a:fld>
            <a:endParaRPr lang="en-IN"/>
          </a:p>
        </p:txBody>
      </p:sp>
      <p:sp>
        <p:nvSpPr>
          <p:cNvPr id="9" name="Text Placeholder 8">
            <a:extLst>
              <a:ext uri="{FF2B5EF4-FFF2-40B4-BE49-F238E27FC236}">
                <a16:creationId xmlns:a16="http://schemas.microsoft.com/office/drawing/2014/main" id="{C35C9F09-7021-4051-A9D1-030CD6FC330E}"/>
              </a:ext>
            </a:extLst>
          </p:cNvPr>
          <p:cNvSpPr>
            <a:spLocks noGrp="1"/>
          </p:cNvSpPr>
          <p:nvPr>
            <p:ph type="body" sz="quarter" idx="17"/>
          </p:nvPr>
        </p:nvSpPr>
        <p:spPr>
          <a:xfrm>
            <a:off x="504825" y="1217613"/>
            <a:ext cx="3816350" cy="34607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4809A377-7525-43E7-B08A-D3AD27D17047}"/>
              </a:ext>
            </a:extLst>
          </p:cNvPr>
          <p:cNvSpPr>
            <a:spLocks noGrp="1"/>
          </p:cNvSpPr>
          <p:nvPr>
            <p:ph type="body" sz="quarter" idx="18"/>
          </p:nvPr>
        </p:nvSpPr>
        <p:spPr>
          <a:xfrm>
            <a:off x="4824413" y="1217613"/>
            <a:ext cx="3816350" cy="34607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8627785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Blue Two Content">
    <p:bg>
      <p:bgPr>
        <a:solidFill>
          <a:schemeClr val="accent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A04ADFE-9A66-4402-ADB9-F737C99AC817}"/>
              </a:ext>
            </a:extLst>
          </p:cNvPr>
          <p:cNvGraphicFramePr>
            <a:graphicFrameLocks noChangeAspect="1"/>
          </p:cNvGraphicFramePr>
          <p:nvPr userDrawn="1">
            <p:custDataLst>
              <p:tags r:id="rId1"/>
            </p:custDataLst>
            <p:extLst>
              <p:ext uri="{D42A27DB-BD31-4B8C-83A1-F6EECF244321}">
                <p14:modId xmlns:p14="http://schemas.microsoft.com/office/powerpoint/2010/main" val="20978996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3" name="Object 2" hidden="1">
                        <a:extLst>
                          <a:ext uri="{FF2B5EF4-FFF2-40B4-BE49-F238E27FC236}">
                            <a16:creationId xmlns:a16="http://schemas.microsoft.com/office/drawing/2014/main" id="{5A04ADFE-9A66-4402-ADB9-F737C99AC81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BC9F324-D96D-43C9-9F1D-74F1A749ED0A}"/>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5" name="Title 4">
            <a:extLst>
              <a:ext uri="{FF2B5EF4-FFF2-40B4-BE49-F238E27FC236}">
                <a16:creationId xmlns:a16="http://schemas.microsoft.com/office/drawing/2014/main" id="{AD6FF390-C074-41B4-BFDD-16F0AF26BAA5}"/>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a:p>
        </p:txBody>
      </p:sp>
      <p:sp>
        <p:nvSpPr>
          <p:cNvPr id="6" name="Date Placeholder 5">
            <a:extLst>
              <a:ext uri="{FF2B5EF4-FFF2-40B4-BE49-F238E27FC236}">
                <a16:creationId xmlns:a16="http://schemas.microsoft.com/office/drawing/2014/main" id="{8262478C-A2B9-4776-BE79-6136821C6D1B}"/>
              </a:ext>
            </a:extLst>
          </p:cNvPr>
          <p:cNvSpPr>
            <a:spLocks noGrp="1"/>
          </p:cNvSpPr>
          <p:nvPr>
            <p:ph type="dt" sz="half" idx="14"/>
          </p:nvPr>
        </p:nvSpPr>
        <p:spPr/>
        <p:txBody>
          <a:bodyPr/>
          <a:lstStyle>
            <a:lvl1pPr>
              <a:defRPr>
                <a:solidFill>
                  <a:schemeClr val="bg1"/>
                </a:solidFill>
              </a:defRPr>
            </a:lvl1pPr>
          </a:lstStyle>
          <a:p>
            <a:fld id="{98A70652-CD3C-4C5B-814F-DA9C145C2C5E}" type="datetime1">
              <a:rPr lang="en-US" smtClean="0"/>
              <a:t>9/6/2021</a:t>
            </a:fld>
            <a:endParaRPr lang="en-IN" dirty="0"/>
          </a:p>
        </p:txBody>
      </p:sp>
      <p:sp>
        <p:nvSpPr>
          <p:cNvPr id="7" name="Footer Placeholder 6">
            <a:extLst>
              <a:ext uri="{FF2B5EF4-FFF2-40B4-BE49-F238E27FC236}">
                <a16:creationId xmlns:a16="http://schemas.microsoft.com/office/drawing/2014/main" id="{B446DDBD-3CF8-4852-AFCD-6916157B8301}"/>
              </a:ext>
            </a:extLst>
          </p:cNvPr>
          <p:cNvSpPr>
            <a:spLocks noGrp="1"/>
          </p:cNvSpPr>
          <p:nvPr>
            <p:ph type="ftr" sz="quarter" idx="15"/>
          </p:nvPr>
        </p:nvSpPr>
        <p:spPr/>
        <p:txBody>
          <a:bodyPr/>
          <a:lstStyle>
            <a:lvl1pPr>
              <a:defRPr>
                <a:solidFill>
                  <a:schemeClr val="bg1"/>
                </a:solidFill>
              </a:defRPr>
            </a:lvl1pPr>
          </a:lstStyle>
          <a:p>
            <a:r>
              <a:rPr lang="en-IN"/>
              <a:t>5G LAB discussion</a:t>
            </a:r>
            <a:endParaRPr lang="en-IN" dirty="0"/>
          </a:p>
        </p:txBody>
      </p:sp>
      <p:sp>
        <p:nvSpPr>
          <p:cNvPr id="8" name="Slide Number Placeholder 7">
            <a:extLst>
              <a:ext uri="{FF2B5EF4-FFF2-40B4-BE49-F238E27FC236}">
                <a16:creationId xmlns:a16="http://schemas.microsoft.com/office/drawing/2014/main" id="{99191BF6-7645-4AA5-BBDA-A5098F6872EC}"/>
              </a:ext>
            </a:extLst>
          </p:cNvPr>
          <p:cNvSpPr>
            <a:spLocks noGrp="1"/>
          </p:cNvSpPr>
          <p:nvPr>
            <p:ph type="sldNum" sz="quarter" idx="16"/>
          </p:nvPr>
        </p:nvSpPr>
        <p:spPr/>
        <p:txBody>
          <a:bodyPr/>
          <a:lstStyle>
            <a:lvl1pPr>
              <a:defRPr>
                <a:solidFill>
                  <a:schemeClr val="bg1"/>
                </a:solidFill>
              </a:defRPr>
            </a:lvl1pPr>
          </a:lstStyle>
          <a:p>
            <a:fld id="{A5163908-529D-4A49-892F-D37C4044DFD8}" type="slidenum">
              <a:rPr lang="en-IN" smtClean="0"/>
              <a:pPr/>
              <a:t>‹#›</a:t>
            </a:fld>
            <a:endParaRPr lang="en-IN"/>
          </a:p>
        </p:txBody>
      </p:sp>
      <p:sp>
        <p:nvSpPr>
          <p:cNvPr id="9" name="Text Placeholder 8">
            <a:extLst>
              <a:ext uri="{FF2B5EF4-FFF2-40B4-BE49-F238E27FC236}">
                <a16:creationId xmlns:a16="http://schemas.microsoft.com/office/drawing/2014/main" id="{C35C9F09-7021-4051-A9D1-030CD6FC330E}"/>
              </a:ext>
            </a:extLst>
          </p:cNvPr>
          <p:cNvSpPr>
            <a:spLocks noGrp="1"/>
          </p:cNvSpPr>
          <p:nvPr>
            <p:ph type="body" sz="quarter" idx="17"/>
          </p:nvPr>
        </p:nvSpPr>
        <p:spPr>
          <a:xfrm>
            <a:off x="504825" y="1217613"/>
            <a:ext cx="3816350" cy="346075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4809A377-7525-43E7-B08A-D3AD27D17047}"/>
              </a:ext>
            </a:extLst>
          </p:cNvPr>
          <p:cNvSpPr>
            <a:spLocks noGrp="1"/>
          </p:cNvSpPr>
          <p:nvPr>
            <p:ph type="body" sz="quarter" idx="18"/>
          </p:nvPr>
        </p:nvSpPr>
        <p:spPr>
          <a:xfrm>
            <a:off x="4824413" y="1217613"/>
            <a:ext cx="3816350" cy="346075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EE4AB85C-6D68-43DC-9254-2702C4AC327B}"/>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24761091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Aqua Two Content">
    <p:bg>
      <p:bgPr>
        <a:solidFill>
          <a:schemeClr val="accent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A04ADFE-9A66-4402-ADB9-F737C99AC817}"/>
              </a:ext>
            </a:extLst>
          </p:cNvPr>
          <p:cNvGraphicFramePr>
            <a:graphicFrameLocks noChangeAspect="1"/>
          </p:cNvGraphicFramePr>
          <p:nvPr userDrawn="1">
            <p:custDataLst>
              <p:tags r:id="rId1"/>
            </p:custDataLst>
            <p:extLst>
              <p:ext uri="{D42A27DB-BD31-4B8C-83A1-F6EECF244321}">
                <p14:modId xmlns:p14="http://schemas.microsoft.com/office/powerpoint/2010/main" val="6247351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3" name="Object 2" hidden="1">
                        <a:extLst>
                          <a:ext uri="{FF2B5EF4-FFF2-40B4-BE49-F238E27FC236}">
                            <a16:creationId xmlns:a16="http://schemas.microsoft.com/office/drawing/2014/main" id="{5A04ADFE-9A66-4402-ADB9-F737C99AC81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BC9F324-D96D-43C9-9F1D-74F1A749ED0A}"/>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5" name="Title 4">
            <a:extLst>
              <a:ext uri="{FF2B5EF4-FFF2-40B4-BE49-F238E27FC236}">
                <a16:creationId xmlns:a16="http://schemas.microsoft.com/office/drawing/2014/main" id="{AD6FF390-C074-41B4-BFDD-16F0AF26BAA5}"/>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a:p>
        </p:txBody>
      </p:sp>
      <p:sp>
        <p:nvSpPr>
          <p:cNvPr id="6" name="Date Placeholder 5">
            <a:extLst>
              <a:ext uri="{FF2B5EF4-FFF2-40B4-BE49-F238E27FC236}">
                <a16:creationId xmlns:a16="http://schemas.microsoft.com/office/drawing/2014/main" id="{8262478C-A2B9-4776-BE79-6136821C6D1B}"/>
              </a:ext>
            </a:extLst>
          </p:cNvPr>
          <p:cNvSpPr>
            <a:spLocks noGrp="1"/>
          </p:cNvSpPr>
          <p:nvPr>
            <p:ph type="dt" sz="half" idx="14"/>
          </p:nvPr>
        </p:nvSpPr>
        <p:spPr/>
        <p:txBody>
          <a:bodyPr/>
          <a:lstStyle>
            <a:lvl1pPr>
              <a:defRPr>
                <a:solidFill>
                  <a:schemeClr val="bg1"/>
                </a:solidFill>
              </a:defRPr>
            </a:lvl1pPr>
          </a:lstStyle>
          <a:p>
            <a:fld id="{1A92BDE0-F422-4C48-84B7-59EE661C24D0}" type="datetime1">
              <a:rPr lang="en-US" smtClean="0"/>
              <a:t>9/6/2021</a:t>
            </a:fld>
            <a:endParaRPr lang="en-IN" dirty="0"/>
          </a:p>
        </p:txBody>
      </p:sp>
      <p:sp>
        <p:nvSpPr>
          <p:cNvPr id="7" name="Footer Placeholder 6">
            <a:extLst>
              <a:ext uri="{FF2B5EF4-FFF2-40B4-BE49-F238E27FC236}">
                <a16:creationId xmlns:a16="http://schemas.microsoft.com/office/drawing/2014/main" id="{B446DDBD-3CF8-4852-AFCD-6916157B8301}"/>
              </a:ext>
            </a:extLst>
          </p:cNvPr>
          <p:cNvSpPr>
            <a:spLocks noGrp="1"/>
          </p:cNvSpPr>
          <p:nvPr>
            <p:ph type="ftr" sz="quarter" idx="15"/>
          </p:nvPr>
        </p:nvSpPr>
        <p:spPr/>
        <p:txBody>
          <a:bodyPr/>
          <a:lstStyle>
            <a:lvl1pPr>
              <a:defRPr>
                <a:solidFill>
                  <a:schemeClr val="bg1"/>
                </a:solidFill>
              </a:defRPr>
            </a:lvl1pPr>
          </a:lstStyle>
          <a:p>
            <a:r>
              <a:rPr lang="en-IN"/>
              <a:t>5G LAB discussion</a:t>
            </a:r>
            <a:endParaRPr lang="en-IN" dirty="0"/>
          </a:p>
        </p:txBody>
      </p:sp>
      <p:sp>
        <p:nvSpPr>
          <p:cNvPr id="8" name="Slide Number Placeholder 7">
            <a:extLst>
              <a:ext uri="{FF2B5EF4-FFF2-40B4-BE49-F238E27FC236}">
                <a16:creationId xmlns:a16="http://schemas.microsoft.com/office/drawing/2014/main" id="{99191BF6-7645-4AA5-BBDA-A5098F6872EC}"/>
              </a:ext>
            </a:extLst>
          </p:cNvPr>
          <p:cNvSpPr>
            <a:spLocks noGrp="1"/>
          </p:cNvSpPr>
          <p:nvPr>
            <p:ph type="sldNum" sz="quarter" idx="16"/>
          </p:nvPr>
        </p:nvSpPr>
        <p:spPr/>
        <p:txBody>
          <a:bodyPr/>
          <a:lstStyle>
            <a:lvl1pPr>
              <a:defRPr>
                <a:solidFill>
                  <a:schemeClr val="bg1"/>
                </a:solidFill>
              </a:defRPr>
            </a:lvl1pPr>
          </a:lstStyle>
          <a:p>
            <a:fld id="{A5163908-529D-4A49-892F-D37C4044DFD8}" type="slidenum">
              <a:rPr lang="en-IN" smtClean="0"/>
              <a:pPr/>
              <a:t>‹#›</a:t>
            </a:fld>
            <a:endParaRPr lang="en-IN"/>
          </a:p>
        </p:txBody>
      </p:sp>
      <p:sp>
        <p:nvSpPr>
          <p:cNvPr id="9" name="Text Placeholder 8">
            <a:extLst>
              <a:ext uri="{FF2B5EF4-FFF2-40B4-BE49-F238E27FC236}">
                <a16:creationId xmlns:a16="http://schemas.microsoft.com/office/drawing/2014/main" id="{C35C9F09-7021-4051-A9D1-030CD6FC330E}"/>
              </a:ext>
            </a:extLst>
          </p:cNvPr>
          <p:cNvSpPr>
            <a:spLocks noGrp="1"/>
          </p:cNvSpPr>
          <p:nvPr>
            <p:ph type="body" sz="quarter" idx="17"/>
          </p:nvPr>
        </p:nvSpPr>
        <p:spPr>
          <a:xfrm>
            <a:off x="504825" y="1217613"/>
            <a:ext cx="3816350" cy="346075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4809A377-7525-43E7-B08A-D3AD27D17047}"/>
              </a:ext>
            </a:extLst>
          </p:cNvPr>
          <p:cNvSpPr>
            <a:spLocks noGrp="1"/>
          </p:cNvSpPr>
          <p:nvPr>
            <p:ph type="body" sz="quarter" idx="18"/>
          </p:nvPr>
        </p:nvSpPr>
        <p:spPr>
          <a:xfrm>
            <a:off x="4824413" y="1217613"/>
            <a:ext cx="3816350" cy="346075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EE4AB85C-6D68-43DC-9254-2702C4AC327B}"/>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20424174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Green Two Content">
    <p:bg>
      <p:bgPr>
        <a:solidFill>
          <a:schemeClr val="accent3"/>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A04ADFE-9A66-4402-ADB9-F737C99AC817}"/>
              </a:ext>
            </a:extLst>
          </p:cNvPr>
          <p:cNvGraphicFramePr>
            <a:graphicFrameLocks noChangeAspect="1"/>
          </p:cNvGraphicFramePr>
          <p:nvPr userDrawn="1">
            <p:custDataLst>
              <p:tags r:id="rId1"/>
            </p:custDataLst>
            <p:extLst>
              <p:ext uri="{D42A27DB-BD31-4B8C-83A1-F6EECF244321}">
                <p14:modId xmlns:p14="http://schemas.microsoft.com/office/powerpoint/2010/main" val="26511856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3" name="Object 2" hidden="1">
                        <a:extLst>
                          <a:ext uri="{FF2B5EF4-FFF2-40B4-BE49-F238E27FC236}">
                            <a16:creationId xmlns:a16="http://schemas.microsoft.com/office/drawing/2014/main" id="{5A04ADFE-9A66-4402-ADB9-F737C99AC81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BC9F324-D96D-43C9-9F1D-74F1A749ED0A}"/>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5" name="Title 4">
            <a:extLst>
              <a:ext uri="{FF2B5EF4-FFF2-40B4-BE49-F238E27FC236}">
                <a16:creationId xmlns:a16="http://schemas.microsoft.com/office/drawing/2014/main" id="{AD6FF390-C074-41B4-BFDD-16F0AF26BAA5}"/>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a:p>
        </p:txBody>
      </p:sp>
      <p:sp>
        <p:nvSpPr>
          <p:cNvPr id="6" name="Date Placeholder 5">
            <a:extLst>
              <a:ext uri="{FF2B5EF4-FFF2-40B4-BE49-F238E27FC236}">
                <a16:creationId xmlns:a16="http://schemas.microsoft.com/office/drawing/2014/main" id="{8262478C-A2B9-4776-BE79-6136821C6D1B}"/>
              </a:ext>
            </a:extLst>
          </p:cNvPr>
          <p:cNvSpPr>
            <a:spLocks noGrp="1"/>
          </p:cNvSpPr>
          <p:nvPr>
            <p:ph type="dt" sz="half" idx="14"/>
          </p:nvPr>
        </p:nvSpPr>
        <p:spPr/>
        <p:txBody>
          <a:bodyPr/>
          <a:lstStyle>
            <a:lvl1pPr>
              <a:defRPr>
                <a:solidFill>
                  <a:schemeClr val="bg1"/>
                </a:solidFill>
              </a:defRPr>
            </a:lvl1pPr>
          </a:lstStyle>
          <a:p>
            <a:fld id="{A53C4134-8699-4A48-9B27-837AB7A0102B}" type="datetime1">
              <a:rPr lang="en-US" smtClean="0"/>
              <a:t>9/6/2021</a:t>
            </a:fld>
            <a:endParaRPr lang="en-IN" dirty="0"/>
          </a:p>
        </p:txBody>
      </p:sp>
      <p:sp>
        <p:nvSpPr>
          <p:cNvPr id="7" name="Footer Placeholder 6">
            <a:extLst>
              <a:ext uri="{FF2B5EF4-FFF2-40B4-BE49-F238E27FC236}">
                <a16:creationId xmlns:a16="http://schemas.microsoft.com/office/drawing/2014/main" id="{B446DDBD-3CF8-4852-AFCD-6916157B8301}"/>
              </a:ext>
            </a:extLst>
          </p:cNvPr>
          <p:cNvSpPr>
            <a:spLocks noGrp="1"/>
          </p:cNvSpPr>
          <p:nvPr>
            <p:ph type="ftr" sz="quarter" idx="15"/>
          </p:nvPr>
        </p:nvSpPr>
        <p:spPr/>
        <p:txBody>
          <a:bodyPr/>
          <a:lstStyle>
            <a:lvl1pPr>
              <a:defRPr>
                <a:solidFill>
                  <a:schemeClr val="bg1"/>
                </a:solidFill>
              </a:defRPr>
            </a:lvl1pPr>
          </a:lstStyle>
          <a:p>
            <a:r>
              <a:rPr lang="en-IN"/>
              <a:t>5G LAB discussion</a:t>
            </a:r>
            <a:endParaRPr lang="en-IN" dirty="0"/>
          </a:p>
        </p:txBody>
      </p:sp>
      <p:sp>
        <p:nvSpPr>
          <p:cNvPr id="8" name="Slide Number Placeholder 7">
            <a:extLst>
              <a:ext uri="{FF2B5EF4-FFF2-40B4-BE49-F238E27FC236}">
                <a16:creationId xmlns:a16="http://schemas.microsoft.com/office/drawing/2014/main" id="{99191BF6-7645-4AA5-BBDA-A5098F6872EC}"/>
              </a:ext>
            </a:extLst>
          </p:cNvPr>
          <p:cNvSpPr>
            <a:spLocks noGrp="1"/>
          </p:cNvSpPr>
          <p:nvPr>
            <p:ph type="sldNum" sz="quarter" idx="16"/>
          </p:nvPr>
        </p:nvSpPr>
        <p:spPr/>
        <p:txBody>
          <a:bodyPr/>
          <a:lstStyle>
            <a:lvl1pPr>
              <a:defRPr>
                <a:solidFill>
                  <a:schemeClr val="bg1"/>
                </a:solidFill>
              </a:defRPr>
            </a:lvl1pPr>
          </a:lstStyle>
          <a:p>
            <a:fld id="{A5163908-529D-4A49-892F-D37C4044DFD8}" type="slidenum">
              <a:rPr lang="en-IN" smtClean="0"/>
              <a:pPr/>
              <a:t>‹#›</a:t>
            </a:fld>
            <a:endParaRPr lang="en-IN"/>
          </a:p>
        </p:txBody>
      </p:sp>
      <p:sp>
        <p:nvSpPr>
          <p:cNvPr id="9" name="Text Placeholder 8">
            <a:extLst>
              <a:ext uri="{FF2B5EF4-FFF2-40B4-BE49-F238E27FC236}">
                <a16:creationId xmlns:a16="http://schemas.microsoft.com/office/drawing/2014/main" id="{C35C9F09-7021-4051-A9D1-030CD6FC330E}"/>
              </a:ext>
            </a:extLst>
          </p:cNvPr>
          <p:cNvSpPr>
            <a:spLocks noGrp="1"/>
          </p:cNvSpPr>
          <p:nvPr>
            <p:ph type="body" sz="quarter" idx="17"/>
          </p:nvPr>
        </p:nvSpPr>
        <p:spPr>
          <a:xfrm>
            <a:off x="504825" y="1217613"/>
            <a:ext cx="3816350" cy="346075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4809A377-7525-43E7-B08A-D3AD27D17047}"/>
              </a:ext>
            </a:extLst>
          </p:cNvPr>
          <p:cNvSpPr>
            <a:spLocks noGrp="1"/>
          </p:cNvSpPr>
          <p:nvPr>
            <p:ph type="body" sz="quarter" idx="18"/>
          </p:nvPr>
        </p:nvSpPr>
        <p:spPr>
          <a:xfrm>
            <a:off x="4824413" y="1217613"/>
            <a:ext cx="3816350" cy="346075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EE4AB85C-6D68-43DC-9254-2702C4AC327B}"/>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13415303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Orange Two Content">
    <p:bg>
      <p:bgPr>
        <a:solidFill>
          <a:schemeClr val="accent4"/>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A04ADFE-9A66-4402-ADB9-F737C99AC817}"/>
              </a:ext>
            </a:extLst>
          </p:cNvPr>
          <p:cNvGraphicFramePr>
            <a:graphicFrameLocks noChangeAspect="1"/>
          </p:cNvGraphicFramePr>
          <p:nvPr userDrawn="1">
            <p:custDataLst>
              <p:tags r:id="rId1"/>
            </p:custDataLst>
            <p:extLst>
              <p:ext uri="{D42A27DB-BD31-4B8C-83A1-F6EECF244321}">
                <p14:modId xmlns:p14="http://schemas.microsoft.com/office/powerpoint/2010/main" val="33577915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3" name="Object 2" hidden="1">
                        <a:extLst>
                          <a:ext uri="{FF2B5EF4-FFF2-40B4-BE49-F238E27FC236}">
                            <a16:creationId xmlns:a16="http://schemas.microsoft.com/office/drawing/2014/main" id="{5A04ADFE-9A66-4402-ADB9-F737C99AC81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BC9F324-D96D-43C9-9F1D-74F1A749ED0A}"/>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5" name="Title 4">
            <a:extLst>
              <a:ext uri="{FF2B5EF4-FFF2-40B4-BE49-F238E27FC236}">
                <a16:creationId xmlns:a16="http://schemas.microsoft.com/office/drawing/2014/main" id="{AD6FF390-C074-41B4-BFDD-16F0AF26BAA5}"/>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a:p>
        </p:txBody>
      </p:sp>
      <p:sp>
        <p:nvSpPr>
          <p:cNvPr id="6" name="Date Placeholder 5">
            <a:extLst>
              <a:ext uri="{FF2B5EF4-FFF2-40B4-BE49-F238E27FC236}">
                <a16:creationId xmlns:a16="http://schemas.microsoft.com/office/drawing/2014/main" id="{8262478C-A2B9-4776-BE79-6136821C6D1B}"/>
              </a:ext>
            </a:extLst>
          </p:cNvPr>
          <p:cNvSpPr>
            <a:spLocks noGrp="1"/>
          </p:cNvSpPr>
          <p:nvPr>
            <p:ph type="dt" sz="half" idx="14"/>
          </p:nvPr>
        </p:nvSpPr>
        <p:spPr/>
        <p:txBody>
          <a:bodyPr/>
          <a:lstStyle>
            <a:lvl1pPr>
              <a:defRPr>
                <a:solidFill>
                  <a:schemeClr val="bg1"/>
                </a:solidFill>
              </a:defRPr>
            </a:lvl1pPr>
          </a:lstStyle>
          <a:p>
            <a:fld id="{BFAF7DAE-654C-4EB3-AF3D-0B12FD72F35A}" type="datetime1">
              <a:rPr lang="en-US" smtClean="0"/>
              <a:t>9/6/2021</a:t>
            </a:fld>
            <a:endParaRPr lang="en-IN" dirty="0"/>
          </a:p>
        </p:txBody>
      </p:sp>
      <p:sp>
        <p:nvSpPr>
          <p:cNvPr id="7" name="Footer Placeholder 6">
            <a:extLst>
              <a:ext uri="{FF2B5EF4-FFF2-40B4-BE49-F238E27FC236}">
                <a16:creationId xmlns:a16="http://schemas.microsoft.com/office/drawing/2014/main" id="{B446DDBD-3CF8-4852-AFCD-6916157B8301}"/>
              </a:ext>
            </a:extLst>
          </p:cNvPr>
          <p:cNvSpPr>
            <a:spLocks noGrp="1"/>
          </p:cNvSpPr>
          <p:nvPr>
            <p:ph type="ftr" sz="quarter" idx="15"/>
          </p:nvPr>
        </p:nvSpPr>
        <p:spPr/>
        <p:txBody>
          <a:bodyPr/>
          <a:lstStyle>
            <a:lvl1pPr>
              <a:defRPr>
                <a:solidFill>
                  <a:schemeClr val="bg1"/>
                </a:solidFill>
              </a:defRPr>
            </a:lvl1pPr>
          </a:lstStyle>
          <a:p>
            <a:r>
              <a:rPr lang="en-IN"/>
              <a:t>5G LAB discussion</a:t>
            </a:r>
            <a:endParaRPr lang="en-IN" dirty="0"/>
          </a:p>
        </p:txBody>
      </p:sp>
      <p:sp>
        <p:nvSpPr>
          <p:cNvPr id="8" name="Slide Number Placeholder 7">
            <a:extLst>
              <a:ext uri="{FF2B5EF4-FFF2-40B4-BE49-F238E27FC236}">
                <a16:creationId xmlns:a16="http://schemas.microsoft.com/office/drawing/2014/main" id="{99191BF6-7645-4AA5-BBDA-A5098F6872EC}"/>
              </a:ext>
            </a:extLst>
          </p:cNvPr>
          <p:cNvSpPr>
            <a:spLocks noGrp="1"/>
          </p:cNvSpPr>
          <p:nvPr>
            <p:ph type="sldNum" sz="quarter" idx="16"/>
          </p:nvPr>
        </p:nvSpPr>
        <p:spPr/>
        <p:txBody>
          <a:bodyPr/>
          <a:lstStyle>
            <a:lvl1pPr>
              <a:defRPr>
                <a:solidFill>
                  <a:schemeClr val="bg1"/>
                </a:solidFill>
              </a:defRPr>
            </a:lvl1pPr>
          </a:lstStyle>
          <a:p>
            <a:fld id="{A5163908-529D-4A49-892F-D37C4044DFD8}" type="slidenum">
              <a:rPr lang="en-IN" smtClean="0"/>
              <a:pPr/>
              <a:t>‹#›</a:t>
            </a:fld>
            <a:endParaRPr lang="en-IN"/>
          </a:p>
        </p:txBody>
      </p:sp>
      <p:sp>
        <p:nvSpPr>
          <p:cNvPr id="9" name="Text Placeholder 8">
            <a:extLst>
              <a:ext uri="{FF2B5EF4-FFF2-40B4-BE49-F238E27FC236}">
                <a16:creationId xmlns:a16="http://schemas.microsoft.com/office/drawing/2014/main" id="{C35C9F09-7021-4051-A9D1-030CD6FC330E}"/>
              </a:ext>
            </a:extLst>
          </p:cNvPr>
          <p:cNvSpPr>
            <a:spLocks noGrp="1"/>
          </p:cNvSpPr>
          <p:nvPr>
            <p:ph type="body" sz="quarter" idx="17"/>
          </p:nvPr>
        </p:nvSpPr>
        <p:spPr>
          <a:xfrm>
            <a:off x="504825" y="1217613"/>
            <a:ext cx="3816350" cy="346075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4809A377-7525-43E7-B08A-D3AD27D17047}"/>
              </a:ext>
            </a:extLst>
          </p:cNvPr>
          <p:cNvSpPr>
            <a:spLocks noGrp="1"/>
          </p:cNvSpPr>
          <p:nvPr>
            <p:ph type="body" sz="quarter" idx="18"/>
          </p:nvPr>
        </p:nvSpPr>
        <p:spPr>
          <a:xfrm>
            <a:off x="4824413" y="1217613"/>
            <a:ext cx="3816350" cy="346075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EE4AB85C-6D68-43DC-9254-2702C4AC327B}"/>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2182586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 dark aqua">
    <p:bg>
      <p:bgPr>
        <a:gradFill>
          <a:gsLst>
            <a:gs pos="0">
              <a:srgbClr val="156570"/>
            </a:gs>
            <a:gs pos="100000">
              <a:srgbClr val="1E9D8B"/>
            </a:gs>
          </a:gsLst>
          <a:lin ang="2100000" scaled="1"/>
        </a:gra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305F3BA2-B27F-4D6D-85C6-0EB92E2D65FF}"/>
              </a:ext>
            </a:extLst>
          </p:cNvPr>
          <p:cNvGraphicFramePr>
            <a:graphicFrameLocks noChangeAspect="1"/>
          </p:cNvGraphicFramePr>
          <p:nvPr userDrawn="1">
            <p:custDataLst>
              <p:tags r:id="rId1"/>
            </p:custDataLst>
            <p:extLst>
              <p:ext uri="{D42A27DB-BD31-4B8C-83A1-F6EECF244321}">
                <p14:modId xmlns:p14="http://schemas.microsoft.com/office/powerpoint/2010/main" val="3240807366"/>
              </p:ext>
            </p:extLst>
          </p:nvPr>
        </p:nvGraphicFramePr>
        <p:xfrm>
          <a:off x="1591" y="1192"/>
          <a:ext cx="1587" cy="1190"/>
        </p:xfrm>
        <a:graphic>
          <a:graphicData uri="http://schemas.openxmlformats.org/presentationml/2006/ole">
            <mc:AlternateContent xmlns:mc="http://schemas.openxmlformats.org/markup-compatibility/2006">
              <mc:Choice xmlns:v="urn:schemas-microsoft-com:vml" Requires="v">
                <p:oleObj name="think-cell Slide" r:id="rId3" imgW="479" imgH="478" progId="TCLayout.ActiveDocument.1">
                  <p:embed/>
                </p:oleObj>
              </mc:Choice>
              <mc:Fallback>
                <p:oleObj name="think-cell Slide" r:id="rId3" imgW="479" imgH="478" progId="TCLayout.ActiveDocument.1">
                  <p:embed/>
                  <p:pic>
                    <p:nvPicPr>
                      <p:cNvPr id="5" name="Object 4" hidden="1">
                        <a:extLst>
                          <a:ext uri="{FF2B5EF4-FFF2-40B4-BE49-F238E27FC236}">
                            <a16:creationId xmlns:a16="http://schemas.microsoft.com/office/drawing/2014/main" id="{305F3BA2-B27F-4D6D-85C6-0EB92E2D65FF}"/>
                          </a:ext>
                        </a:extLst>
                      </p:cNvPr>
                      <p:cNvPicPr/>
                      <p:nvPr/>
                    </p:nvPicPr>
                    <p:blipFill>
                      <a:blip r:embed="rId4"/>
                      <a:stretch>
                        <a:fillRect/>
                      </a:stretch>
                    </p:blipFill>
                    <p:spPr>
                      <a:xfrm>
                        <a:off x="1591" y="1192"/>
                        <a:ext cx="1587" cy="1190"/>
                      </a:xfrm>
                      <a:prstGeom prst="rect">
                        <a:avLst/>
                      </a:prstGeom>
                    </p:spPr>
                  </p:pic>
                </p:oleObj>
              </mc:Fallback>
            </mc:AlternateContent>
          </a:graphicData>
        </a:graphic>
      </p:graphicFrame>
      <p:sp>
        <p:nvSpPr>
          <p:cNvPr id="19" name="Text Placeholder 3">
            <a:extLst>
              <a:ext uri="{FF2B5EF4-FFF2-40B4-BE49-F238E27FC236}">
                <a16:creationId xmlns:a16="http://schemas.microsoft.com/office/drawing/2014/main" id="{C3653E61-8455-43DD-85E1-3EFD32553394}"/>
              </a:ext>
            </a:extLst>
          </p:cNvPr>
          <p:cNvSpPr>
            <a:spLocks noGrp="1"/>
          </p:cNvSpPr>
          <p:nvPr userDrawn="1">
            <p:ph type="body" sz="quarter" idx="11" hasCustomPrompt="1"/>
          </p:nvPr>
        </p:nvSpPr>
        <p:spPr bwMode="white">
          <a:xfrm>
            <a:off x="837437" y="3565406"/>
            <a:ext cx="4324891" cy="189214"/>
          </a:xfrm>
          <a:prstGeom prst="rect">
            <a:avLst/>
          </a:prstGeom>
        </p:spPr>
        <p:txBody>
          <a:bodyPr lIns="0" tIns="0" rIns="0" bIns="0" anchor="ctr">
            <a:noAutofit/>
          </a:bodyPr>
          <a:lstStyle>
            <a:lvl1pPr marL="0" indent="0">
              <a:spcBef>
                <a:spcPts val="0"/>
              </a:spcBef>
              <a:buFontTx/>
              <a:buNone/>
              <a:defRPr sz="1100" b="1">
                <a:solidFill>
                  <a:schemeClr val="bg1"/>
                </a:solidFill>
              </a:defRPr>
            </a:lvl1pPr>
          </a:lstStyle>
          <a:p>
            <a:pPr lvl="0"/>
            <a:r>
              <a:rPr lang="en-US" noProof="0" dirty="0"/>
              <a:t>_Author</a:t>
            </a:r>
          </a:p>
        </p:txBody>
      </p:sp>
      <p:sp>
        <p:nvSpPr>
          <p:cNvPr id="20" name="Text Placeholder 3">
            <a:extLst>
              <a:ext uri="{FF2B5EF4-FFF2-40B4-BE49-F238E27FC236}">
                <a16:creationId xmlns:a16="http://schemas.microsoft.com/office/drawing/2014/main" id="{4D300ACA-1DDA-445B-9241-4ACC24CFD5AE}"/>
              </a:ext>
            </a:extLst>
          </p:cNvPr>
          <p:cNvSpPr>
            <a:spLocks noGrp="1"/>
          </p:cNvSpPr>
          <p:nvPr userDrawn="1">
            <p:ph type="body" sz="quarter" idx="12" hasCustomPrompt="1"/>
          </p:nvPr>
        </p:nvSpPr>
        <p:spPr bwMode="white">
          <a:xfrm>
            <a:off x="837437" y="3754620"/>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_Business</a:t>
            </a:r>
          </a:p>
        </p:txBody>
      </p:sp>
      <p:sp>
        <p:nvSpPr>
          <p:cNvPr id="21" name="Text Placeholder 3">
            <a:extLst>
              <a:ext uri="{FF2B5EF4-FFF2-40B4-BE49-F238E27FC236}">
                <a16:creationId xmlns:a16="http://schemas.microsoft.com/office/drawing/2014/main" id="{3DFCA62A-CA79-426E-B592-49ABCC31F8A8}"/>
              </a:ext>
            </a:extLst>
          </p:cNvPr>
          <p:cNvSpPr>
            <a:spLocks noGrp="1"/>
          </p:cNvSpPr>
          <p:nvPr userDrawn="1">
            <p:ph type="body" sz="quarter" idx="15" hasCustomPrompt="1"/>
          </p:nvPr>
        </p:nvSpPr>
        <p:spPr bwMode="white">
          <a:xfrm>
            <a:off x="837437" y="3943834"/>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_Date</a:t>
            </a:r>
          </a:p>
        </p:txBody>
      </p:sp>
      <p:sp>
        <p:nvSpPr>
          <p:cNvPr id="22" name="Text Placeholder 3">
            <a:extLst>
              <a:ext uri="{FF2B5EF4-FFF2-40B4-BE49-F238E27FC236}">
                <a16:creationId xmlns:a16="http://schemas.microsoft.com/office/drawing/2014/main" id="{B26F3FA1-170D-4773-936E-E5E7447A5872}"/>
              </a:ext>
            </a:extLst>
          </p:cNvPr>
          <p:cNvSpPr>
            <a:spLocks noGrp="1"/>
          </p:cNvSpPr>
          <p:nvPr userDrawn="1">
            <p:ph type="body" sz="quarter" idx="10" hasCustomPrompt="1"/>
          </p:nvPr>
        </p:nvSpPr>
        <p:spPr bwMode="white">
          <a:xfrm>
            <a:off x="837437" y="2038742"/>
            <a:ext cx="6169658" cy="1206990"/>
          </a:xfrm>
          <a:prstGeom prst="rect">
            <a:avLst/>
          </a:prstGeom>
        </p:spPr>
        <p:txBody>
          <a:bodyPr lIns="0" tIns="0" rIns="0" bIns="0">
            <a:noAutofit/>
          </a:bodyPr>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Presentation title 36pt</a:t>
            </a:r>
          </a:p>
        </p:txBody>
      </p:sp>
      <p:pic>
        <p:nvPicPr>
          <p:cNvPr id="8" name="Picture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667"/>
            <a:ext cx="9136556" cy="5142166"/>
          </a:xfrm>
          <a:prstGeom prst="rect">
            <a:avLst/>
          </a:prstGeom>
        </p:spPr>
      </p:pic>
    </p:spTree>
    <p:extLst>
      <p:ext uri="{BB962C8B-B14F-4D97-AF65-F5344CB8AC3E}">
        <p14:creationId xmlns:p14="http://schemas.microsoft.com/office/powerpoint/2010/main" val="41073177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ink Two Content">
    <p:bg>
      <p:bgPr>
        <a:solidFill>
          <a:schemeClr val="accent5"/>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A04ADFE-9A66-4402-ADB9-F737C99AC817}"/>
              </a:ext>
            </a:extLst>
          </p:cNvPr>
          <p:cNvGraphicFramePr>
            <a:graphicFrameLocks noChangeAspect="1"/>
          </p:cNvGraphicFramePr>
          <p:nvPr userDrawn="1">
            <p:custDataLst>
              <p:tags r:id="rId1"/>
            </p:custDataLst>
            <p:extLst>
              <p:ext uri="{D42A27DB-BD31-4B8C-83A1-F6EECF244321}">
                <p14:modId xmlns:p14="http://schemas.microsoft.com/office/powerpoint/2010/main" val="79903294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3" name="Object 2" hidden="1">
                        <a:extLst>
                          <a:ext uri="{FF2B5EF4-FFF2-40B4-BE49-F238E27FC236}">
                            <a16:creationId xmlns:a16="http://schemas.microsoft.com/office/drawing/2014/main" id="{5A04ADFE-9A66-4402-ADB9-F737C99AC81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BC9F324-D96D-43C9-9F1D-74F1A749ED0A}"/>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5" name="Title 4">
            <a:extLst>
              <a:ext uri="{FF2B5EF4-FFF2-40B4-BE49-F238E27FC236}">
                <a16:creationId xmlns:a16="http://schemas.microsoft.com/office/drawing/2014/main" id="{AD6FF390-C074-41B4-BFDD-16F0AF26BAA5}"/>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a:p>
        </p:txBody>
      </p:sp>
      <p:sp>
        <p:nvSpPr>
          <p:cNvPr id="6" name="Date Placeholder 5">
            <a:extLst>
              <a:ext uri="{FF2B5EF4-FFF2-40B4-BE49-F238E27FC236}">
                <a16:creationId xmlns:a16="http://schemas.microsoft.com/office/drawing/2014/main" id="{8262478C-A2B9-4776-BE79-6136821C6D1B}"/>
              </a:ext>
            </a:extLst>
          </p:cNvPr>
          <p:cNvSpPr>
            <a:spLocks noGrp="1"/>
          </p:cNvSpPr>
          <p:nvPr>
            <p:ph type="dt" sz="half" idx="14"/>
          </p:nvPr>
        </p:nvSpPr>
        <p:spPr/>
        <p:txBody>
          <a:bodyPr/>
          <a:lstStyle>
            <a:lvl1pPr>
              <a:defRPr>
                <a:solidFill>
                  <a:schemeClr val="bg1"/>
                </a:solidFill>
              </a:defRPr>
            </a:lvl1pPr>
          </a:lstStyle>
          <a:p>
            <a:fld id="{E06ACD3A-A388-4978-92AC-C51A165CAA54}" type="datetime1">
              <a:rPr lang="en-US" smtClean="0"/>
              <a:t>9/6/2021</a:t>
            </a:fld>
            <a:endParaRPr lang="en-IN" dirty="0"/>
          </a:p>
        </p:txBody>
      </p:sp>
      <p:sp>
        <p:nvSpPr>
          <p:cNvPr id="7" name="Footer Placeholder 6">
            <a:extLst>
              <a:ext uri="{FF2B5EF4-FFF2-40B4-BE49-F238E27FC236}">
                <a16:creationId xmlns:a16="http://schemas.microsoft.com/office/drawing/2014/main" id="{B446DDBD-3CF8-4852-AFCD-6916157B8301}"/>
              </a:ext>
            </a:extLst>
          </p:cNvPr>
          <p:cNvSpPr>
            <a:spLocks noGrp="1"/>
          </p:cNvSpPr>
          <p:nvPr>
            <p:ph type="ftr" sz="quarter" idx="15"/>
          </p:nvPr>
        </p:nvSpPr>
        <p:spPr/>
        <p:txBody>
          <a:bodyPr/>
          <a:lstStyle>
            <a:lvl1pPr>
              <a:defRPr>
                <a:solidFill>
                  <a:schemeClr val="bg1"/>
                </a:solidFill>
              </a:defRPr>
            </a:lvl1pPr>
          </a:lstStyle>
          <a:p>
            <a:r>
              <a:rPr lang="en-IN"/>
              <a:t>5G LAB discussion</a:t>
            </a:r>
            <a:endParaRPr lang="en-IN" dirty="0"/>
          </a:p>
        </p:txBody>
      </p:sp>
      <p:sp>
        <p:nvSpPr>
          <p:cNvPr id="8" name="Slide Number Placeholder 7">
            <a:extLst>
              <a:ext uri="{FF2B5EF4-FFF2-40B4-BE49-F238E27FC236}">
                <a16:creationId xmlns:a16="http://schemas.microsoft.com/office/drawing/2014/main" id="{99191BF6-7645-4AA5-BBDA-A5098F6872EC}"/>
              </a:ext>
            </a:extLst>
          </p:cNvPr>
          <p:cNvSpPr>
            <a:spLocks noGrp="1"/>
          </p:cNvSpPr>
          <p:nvPr>
            <p:ph type="sldNum" sz="quarter" idx="16"/>
          </p:nvPr>
        </p:nvSpPr>
        <p:spPr/>
        <p:txBody>
          <a:bodyPr/>
          <a:lstStyle>
            <a:lvl1pPr>
              <a:defRPr>
                <a:solidFill>
                  <a:schemeClr val="bg1"/>
                </a:solidFill>
              </a:defRPr>
            </a:lvl1pPr>
          </a:lstStyle>
          <a:p>
            <a:fld id="{A5163908-529D-4A49-892F-D37C4044DFD8}" type="slidenum">
              <a:rPr lang="en-IN" smtClean="0"/>
              <a:pPr/>
              <a:t>‹#›</a:t>
            </a:fld>
            <a:endParaRPr lang="en-IN"/>
          </a:p>
        </p:txBody>
      </p:sp>
      <p:sp>
        <p:nvSpPr>
          <p:cNvPr id="9" name="Text Placeholder 8">
            <a:extLst>
              <a:ext uri="{FF2B5EF4-FFF2-40B4-BE49-F238E27FC236}">
                <a16:creationId xmlns:a16="http://schemas.microsoft.com/office/drawing/2014/main" id="{C35C9F09-7021-4051-A9D1-030CD6FC330E}"/>
              </a:ext>
            </a:extLst>
          </p:cNvPr>
          <p:cNvSpPr>
            <a:spLocks noGrp="1"/>
          </p:cNvSpPr>
          <p:nvPr>
            <p:ph type="body" sz="quarter" idx="17"/>
          </p:nvPr>
        </p:nvSpPr>
        <p:spPr>
          <a:xfrm>
            <a:off x="504825" y="1217613"/>
            <a:ext cx="3816350" cy="346075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4809A377-7525-43E7-B08A-D3AD27D17047}"/>
              </a:ext>
            </a:extLst>
          </p:cNvPr>
          <p:cNvSpPr>
            <a:spLocks noGrp="1"/>
          </p:cNvSpPr>
          <p:nvPr>
            <p:ph type="body" sz="quarter" idx="18"/>
          </p:nvPr>
        </p:nvSpPr>
        <p:spPr>
          <a:xfrm>
            <a:off x="4824413" y="1217613"/>
            <a:ext cx="3816350" cy="346075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EE4AB85C-6D68-43DC-9254-2702C4AC327B}"/>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1494253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Purple Two Content">
    <p:bg>
      <p:bgPr>
        <a:solidFill>
          <a:schemeClr val="accent6"/>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A04ADFE-9A66-4402-ADB9-F737C99AC817}"/>
              </a:ext>
            </a:extLst>
          </p:cNvPr>
          <p:cNvGraphicFramePr>
            <a:graphicFrameLocks noChangeAspect="1"/>
          </p:cNvGraphicFramePr>
          <p:nvPr userDrawn="1">
            <p:custDataLst>
              <p:tags r:id="rId1"/>
            </p:custDataLst>
            <p:extLst>
              <p:ext uri="{D42A27DB-BD31-4B8C-83A1-F6EECF244321}">
                <p14:modId xmlns:p14="http://schemas.microsoft.com/office/powerpoint/2010/main" val="39929640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3" name="Object 2" hidden="1">
                        <a:extLst>
                          <a:ext uri="{FF2B5EF4-FFF2-40B4-BE49-F238E27FC236}">
                            <a16:creationId xmlns:a16="http://schemas.microsoft.com/office/drawing/2014/main" id="{5A04ADFE-9A66-4402-ADB9-F737C99AC81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BC9F324-D96D-43C9-9F1D-74F1A749ED0A}"/>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5" name="Title 4">
            <a:extLst>
              <a:ext uri="{FF2B5EF4-FFF2-40B4-BE49-F238E27FC236}">
                <a16:creationId xmlns:a16="http://schemas.microsoft.com/office/drawing/2014/main" id="{AD6FF390-C074-41B4-BFDD-16F0AF26BAA5}"/>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IN"/>
          </a:p>
        </p:txBody>
      </p:sp>
      <p:sp>
        <p:nvSpPr>
          <p:cNvPr id="6" name="Date Placeholder 5">
            <a:extLst>
              <a:ext uri="{FF2B5EF4-FFF2-40B4-BE49-F238E27FC236}">
                <a16:creationId xmlns:a16="http://schemas.microsoft.com/office/drawing/2014/main" id="{8262478C-A2B9-4776-BE79-6136821C6D1B}"/>
              </a:ext>
            </a:extLst>
          </p:cNvPr>
          <p:cNvSpPr>
            <a:spLocks noGrp="1"/>
          </p:cNvSpPr>
          <p:nvPr>
            <p:ph type="dt" sz="half" idx="14"/>
          </p:nvPr>
        </p:nvSpPr>
        <p:spPr/>
        <p:txBody>
          <a:bodyPr/>
          <a:lstStyle>
            <a:lvl1pPr>
              <a:defRPr>
                <a:solidFill>
                  <a:schemeClr val="bg1"/>
                </a:solidFill>
              </a:defRPr>
            </a:lvl1pPr>
          </a:lstStyle>
          <a:p>
            <a:fld id="{58D027EF-507D-469B-A212-ED19ED6A34A5}" type="datetime1">
              <a:rPr lang="en-US" smtClean="0"/>
              <a:t>9/6/2021</a:t>
            </a:fld>
            <a:endParaRPr lang="en-IN" dirty="0"/>
          </a:p>
        </p:txBody>
      </p:sp>
      <p:sp>
        <p:nvSpPr>
          <p:cNvPr id="7" name="Footer Placeholder 6">
            <a:extLst>
              <a:ext uri="{FF2B5EF4-FFF2-40B4-BE49-F238E27FC236}">
                <a16:creationId xmlns:a16="http://schemas.microsoft.com/office/drawing/2014/main" id="{B446DDBD-3CF8-4852-AFCD-6916157B8301}"/>
              </a:ext>
            </a:extLst>
          </p:cNvPr>
          <p:cNvSpPr>
            <a:spLocks noGrp="1"/>
          </p:cNvSpPr>
          <p:nvPr>
            <p:ph type="ftr" sz="quarter" idx="15"/>
          </p:nvPr>
        </p:nvSpPr>
        <p:spPr/>
        <p:txBody>
          <a:bodyPr/>
          <a:lstStyle>
            <a:lvl1pPr>
              <a:defRPr>
                <a:solidFill>
                  <a:schemeClr val="bg1"/>
                </a:solidFill>
              </a:defRPr>
            </a:lvl1pPr>
          </a:lstStyle>
          <a:p>
            <a:r>
              <a:rPr lang="en-IN"/>
              <a:t>5G LAB discussion</a:t>
            </a:r>
            <a:endParaRPr lang="en-IN" dirty="0"/>
          </a:p>
        </p:txBody>
      </p:sp>
      <p:sp>
        <p:nvSpPr>
          <p:cNvPr id="8" name="Slide Number Placeholder 7">
            <a:extLst>
              <a:ext uri="{FF2B5EF4-FFF2-40B4-BE49-F238E27FC236}">
                <a16:creationId xmlns:a16="http://schemas.microsoft.com/office/drawing/2014/main" id="{99191BF6-7645-4AA5-BBDA-A5098F6872EC}"/>
              </a:ext>
            </a:extLst>
          </p:cNvPr>
          <p:cNvSpPr>
            <a:spLocks noGrp="1"/>
          </p:cNvSpPr>
          <p:nvPr>
            <p:ph type="sldNum" sz="quarter" idx="16"/>
          </p:nvPr>
        </p:nvSpPr>
        <p:spPr/>
        <p:txBody>
          <a:bodyPr/>
          <a:lstStyle>
            <a:lvl1pPr>
              <a:defRPr>
                <a:solidFill>
                  <a:schemeClr val="bg1"/>
                </a:solidFill>
              </a:defRPr>
            </a:lvl1pPr>
          </a:lstStyle>
          <a:p>
            <a:fld id="{A5163908-529D-4A49-892F-D37C4044DFD8}" type="slidenum">
              <a:rPr lang="en-IN" smtClean="0"/>
              <a:pPr/>
              <a:t>‹#›</a:t>
            </a:fld>
            <a:endParaRPr lang="en-IN"/>
          </a:p>
        </p:txBody>
      </p:sp>
      <p:sp>
        <p:nvSpPr>
          <p:cNvPr id="9" name="Text Placeholder 8">
            <a:extLst>
              <a:ext uri="{FF2B5EF4-FFF2-40B4-BE49-F238E27FC236}">
                <a16:creationId xmlns:a16="http://schemas.microsoft.com/office/drawing/2014/main" id="{C35C9F09-7021-4051-A9D1-030CD6FC330E}"/>
              </a:ext>
            </a:extLst>
          </p:cNvPr>
          <p:cNvSpPr>
            <a:spLocks noGrp="1"/>
          </p:cNvSpPr>
          <p:nvPr>
            <p:ph type="body" sz="quarter" idx="17"/>
          </p:nvPr>
        </p:nvSpPr>
        <p:spPr>
          <a:xfrm>
            <a:off x="504825" y="1217613"/>
            <a:ext cx="3816350" cy="346075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4809A377-7525-43E7-B08A-D3AD27D17047}"/>
              </a:ext>
            </a:extLst>
          </p:cNvPr>
          <p:cNvSpPr>
            <a:spLocks noGrp="1"/>
          </p:cNvSpPr>
          <p:nvPr>
            <p:ph type="body" sz="quarter" idx="18"/>
          </p:nvPr>
        </p:nvSpPr>
        <p:spPr>
          <a:xfrm>
            <a:off x="4824413" y="1217613"/>
            <a:ext cx="3816350" cy="346075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EE4AB85C-6D68-43DC-9254-2702C4AC327B}"/>
              </a:ext>
            </a:extLst>
          </p:cNvPr>
          <p:cNvPicPr>
            <a:picLocks noChangeAspect="1"/>
          </p:cNvPicPr>
          <p:nvPr userDrawn="1"/>
        </p:nvPicPr>
        <p:blipFill>
          <a:blip r:embed="rId6"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26595397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ertical image - 1">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ABBF4024-250B-4DF0-88FD-894C7422FA51}"/>
              </a:ext>
            </a:extLst>
          </p:cNvPr>
          <p:cNvGraphicFramePr>
            <a:graphicFrameLocks noChangeAspect="1"/>
          </p:cNvGraphicFramePr>
          <p:nvPr userDrawn="1">
            <p:custDataLst>
              <p:tags r:id="rId1"/>
            </p:custDataLst>
            <p:extLst>
              <p:ext uri="{D42A27DB-BD31-4B8C-83A1-F6EECF244321}">
                <p14:modId xmlns:p14="http://schemas.microsoft.com/office/powerpoint/2010/main" val="21274871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4" name="Object 3" hidden="1">
                        <a:extLst>
                          <a:ext uri="{FF2B5EF4-FFF2-40B4-BE49-F238E27FC236}">
                            <a16:creationId xmlns:a16="http://schemas.microsoft.com/office/drawing/2014/main" id="{ABBF4024-250B-4DF0-88FD-894C7422FA5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8D240ED2-4EC0-4518-89F1-BBB2F52D7439}"/>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6" name="Picture Placeholder 2"/>
          <p:cNvSpPr>
            <a:spLocks noGrp="1"/>
          </p:cNvSpPr>
          <p:nvPr>
            <p:ph type="pic" sz="quarter" idx="14"/>
          </p:nvPr>
        </p:nvSpPr>
        <p:spPr>
          <a:xfrm>
            <a:off x="0" y="0"/>
            <a:ext cx="3492500" cy="5138928"/>
          </a:xfrm>
          <a:prstGeom prst="rect">
            <a:avLst/>
          </a:prstGeom>
        </p:spPr>
        <p:txBody>
          <a:bodyPr/>
          <a:lstStyle>
            <a:lvl1pPr marL="0" indent="0">
              <a:buNone/>
              <a:defRPr sz="1300">
                <a:solidFill>
                  <a:schemeClr val="tx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8CB71538-B430-4B25-AB35-31746FF03029}"/>
              </a:ext>
            </a:extLst>
          </p:cNvPr>
          <p:cNvSpPr>
            <a:spLocks noGrp="1"/>
          </p:cNvSpPr>
          <p:nvPr>
            <p:ph type="title"/>
          </p:nvPr>
        </p:nvSpPr>
        <p:spPr>
          <a:xfrm>
            <a:off x="3995936" y="380999"/>
            <a:ext cx="4032052" cy="698501"/>
          </a:xfrm>
        </p:spPr>
        <p:txBody>
          <a:bodyPr/>
          <a:lstStyle/>
          <a:p>
            <a:r>
              <a:rPr lang="en-US"/>
              <a:t>Click to edit Master title style</a:t>
            </a:r>
            <a:endParaRPr lang="en-IN" dirty="0"/>
          </a:p>
        </p:txBody>
      </p:sp>
      <p:sp>
        <p:nvSpPr>
          <p:cNvPr id="5" name="Date Placeholder 4">
            <a:extLst>
              <a:ext uri="{FF2B5EF4-FFF2-40B4-BE49-F238E27FC236}">
                <a16:creationId xmlns:a16="http://schemas.microsoft.com/office/drawing/2014/main" id="{F342523A-C070-4FDB-86F7-7875D41CCDAE}"/>
              </a:ext>
            </a:extLst>
          </p:cNvPr>
          <p:cNvSpPr>
            <a:spLocks noGrp="1"/>
          </p:cNvSpPr>
          <p:nvPr>
            <p:ph type="dt" sz="half" idx="16"/>
          </p:nvPr>
        </p:nvSpPr>
        <p:spPr/>
        <p:txBody>
          <a:bodyPr/>
          <a:lstStyle/>
          <a:p>
            <a:fld id="{684F5BC3-FEA2-48E0-9E5C-C87E06185BB0}" type="datetime1">
              <a:rPr lang="en-US" smtClean="0"/>
              <a:t>9/6/2021</a:t>
            </a:fld>
            <a:endParaRPr lang="en-IN" dirty="0"/>
          </a:p>
        </p:txBody>
      </p:sp>
      <p:sp>
        <p:nvSpPr>
          <p:cNvPr id="7" name="Footer Placeholder 6">
            <a:extLst>
              <a:ext uri="{FF2B5EF4-FFF2-40B4-BE49-F238E27FC236}">
                <a16:creationId xmlns:a16="http://schemas.microsoft.com/office/drawing/2014/main" id="{910264BD-5203-49E4-BC0F-3E4178D54B1D}"/>
              </a:ext>
            </a:extLst>
          </p:cNvPr>
          <p:cNvSpPr>
            <a:spLocks noGrp="1"/>
          </p:cNvSpPr>
          <p:nvPr>
            <p:ph type="ftr" sz="quarter" idx="17"/>
          </p:nvPr>
        </p:nvSpPr>
        <p:spPr/>
        <p:txBody>
          <a:bodyPr/>
          <a:lstStyle/>
          <a:p>
            <a:r>
              <a:rPr lang="en-IN"/>
              <a:t>5G LAB discussion</a:t>
            </a:r>
            <a:endParaRPr lang="en-IN" dirty="0"/>
          </a:p>
        </p:txBody>
      </p:sp>
      <p:sp>
        <p:nvSpPr>
          <p:cNvPr id="8" name="Slide Number Placeholder 7">
            <a:extLst>
              <a:ext uri="{FF2B5EF4-FFF2-40B4-BE49-F238E27FC236}">
                <a16:creationId xmlns:a16="http://schemas.microsoft.com/office/drawing/2014/main" id="{3E744C28-1BF7-4E7F-A965-D914E61E58F3}"/>
              </a:ext>
            </a:extLst>
          </p:cNvPr>
          <p:cNvSpPr>
            <a:spLocks noGrp="1"/>
          </p:cNvSpPr>
          <p:nvPr>
            <p:ph type="sldNum" sz="quarter" idx="18"/>
          </p:nvPr>
        </p:nvSpPr>
        <p:spPr/>
        <p:txBody>
          <a:bodyPr/>
          <a:lstStyle/>
          <a:p>
            <a:fld id="{A5163908-529D-4A49-892F-D37C4044DFD8}" type="slidenum">
              <a:rPr lang="en-IN" smtClean="0"/>
              <a:pPr/>
              <a:t>‹#›</a:t>
            </a:fld>
            <a:endParaRPr lang="en-IN"/>
          </a:p>
        </p:txBody>
      </p:sp>
      <p:sp>
        <p:nvSpPr>
          <p:cNvPr id="12" name="Text Placeholder 11">
            <a:extLst>
              <a:ext uri="{FF2B5EF4-FFF2-40B4-BE49-F238E27FC236}">
                <a16:creationId xmlns:a16="http://schemas.microsoft.com/office/drawing/2014/main" id="{0A17CC56-2B12-4A59-950F-3DCB9600CEDE}"/>
              </a:ext>
            </a:extLst>
          </p:cNvPr>
          <p:cNvSpPr>
            <a:spLocks noGrp="1"/>
          </p:cNvSpPr>
          <p:nvPr>
            <p:ph type="body" sz="quarter" idx="19"/>
          </p:nvPr>
        </p:nvSpPr>
        <p:spPr>
          <a:xfrm>
            <a:off x="3995936" y="1217612"/>
            <a:ext cx="4644828" cy="3460751"/>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903150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Vertical image - 2">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DD493118-70BE-49DA-9C6C-347B4D8A8BC0}"/>
              </a:ext>
            </a:extLst>
          </p:cNvPr>
          <p:cNvGraphicFramePr>
            <a:graphicFrameLocks noChangeAspect="1"/>
          </p:cNvGraphicFramePr>
          <p:nvPr userDrawn="1">
            <p:custDataLst>
              <p:tags r:id="rId1"/>
            </p:custDataLst>
            <p:extLst>
              <p:ext uri="{D42A27DB-BD31-4B8C-83A1-F6EECF244321}">
                <p14:modId xmlns:p14="http://schemas.microsoft.com/office/powerpoint/2010/main" val="13623859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5" name="Object 4" hidden="1">
                        <a:extLst>
                          <a:ext uri="{FF2B5EF4-FFF2-40B4-BE49-F238E27FC236}">
                            <a16:creationId xmlns:a16="http://schemas.microsoft.com/office/drawing/2014/main" id="{DD493118-70BE-49DA-9C6C-347B4D8A8BC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C1B156F3-CF8C-4CDD-A03E-A24D93085D28}"/>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6" name="Picture Placeholder 2"/>
          <p:cNvSpPr>
            <a:spLocks noGrp="1"/>
          </p:cNvSpPr>
          <p:nvPr>
            <p:ph type="pic" sz="quarter" idx="14"/>
          </p:nvPr>
        </p:nvSpPr>
        <p:spPr>
          <a:xfrm>
            <a:off x="5651500" y="0"/>
            <a:ext cx="3492500" cy="5138928"/>
          </a:xfrm>
          <a:prstGeom prst="rect">
            <a:avLst/>
          </a:prstGeom>
        </p:spPr>
        <p:txBody>
          <a:bodyPr/>
          <a:lstStyle>
            <a:lvl1pPr marL="0" indent="0">
              <a:buNone/>
              <a:defRPr sz="1300">
                <a:solidFill>
                  <a:schemeClr val="tx1"/>
                </a:solidFill>
              </a:defRPr>
            </a:lvl1pPr>
          </a:lstStyle>
          <a:p>
            <a:r>
              <a:rPr lang="en-US"/>
              <a:t>Click icon to add picture</a:t>
            </a:r>
            <a:endParaRPr lang="en-US" dirty="0"/>
          </a:p>
        </p:txBody>
      </p:sp>
      <p:sp>
        <p:nvSpPr>
          <p:cNvPr id="3" name="Title 2">
            <a:extLst>
              <a:ext uri="{FF2B5EF4-FFF2-40B4-BE49-F238E27FC236}">
                <a16:creationId xmlns:a16="http://schemas.microsoft.com/office/drawing/2014/main" id="{7923F61C-4E8C-4FD1-B6ED-B2BBE09DECD2}"/>
              </a:ext>
            </a:extLst>
          </p:cNvPr>
          <p:cNvSpPr>
            <a:spLocks noGrp="1"/>
          </p:cNvSpPr>
          <p:nvPr>
            <p:ph type="title"/>
          </p:nvPr>
        </p:nvSpPr>
        <p:spPr>
          <a:xfrm>
            <a:off x="504826" y="380999"/>
            <a:ext cx="4535575" cy="698501"/>
          </a:xfrm>
        </p:spPr>
        <p:txBody>
          <a:bodyPr/>
          <a:lstStyle/>
          <a:p>
            <a:r>
              <a:rPr lang="en-US"/>
              <a:t>Click to edit Master title style</a:t>
            </a:r>
            <a:endParaRPr lang="en-IN" dirty="0"/>
          </a:p>
        </p:txBody>
      </p:sp>
      <p:sp>
        <p:nvSpPr>
          <p:cNvPr id="2" name="Date Placeholder 1">
            <a:extLst>
              <a:ext uri="{FF2B5EF4-FFF2-40B4-BE49-F238E27FC236}">
                <a16:creationId xmlns:a16="http://schemas.microsoft.com/office/drawing/2014/main" id="{9615EEC5-0A06-4B5F-809B-FA1044DD4102}"/>
              </a:ext>
            </a:extLst>
          </p:cNvPr>
          <p:cNvSpPr>
            <a:spLocks noGrp="1"/>
          </p:cNvSpPr>
          <p:nvPr>
            <p:ph type="dt" sz="half" idx="16"/>
          </p:nvPr>
        </p:nvSpPr>
        <p:spPr/>
        <p:txBody>
          <a:bodyPr/>
          <a:lstStyle/>
          <a:p>
            <a:fld id="{C3616FF2-810A-405D-B471-1C9488B45F49}" type="datetime1">
              <a:rPr lang="en-US" smtClean="0"/>
              <a:t>9/6/2021</a:t>
            </a:fld>
            <a:endParaRPr lang="en-IN" dirty="0"/>
          </a:p>
        </p:txBody>
      </p:sp>
      <p:sp>
        <p:nvSpPr>
          <p:cNvPr id="7" name="Footer Placeholder 6">
            <a:extLst>
              <a:ext uri="{FF2B5EF4-FFF2-40B4-BE49-F238E27FC236}">
                <a16:creationId xmlns:a16="http://schemas.microsoft.com/office/drawing/2014/main" id="{131F658F-CD8F-4E6E-BDBA-CBEEDB568400}"/>
              </a:ext>
            </a:extLst>
          </p:cNvPr>
          <p:cNvSpPr>
            <a:spLocks noGrp="1"/>
          </p:cNvSpPr>
          <p:nvPr>
            <p:ph type="ftr" sz="quarter" idx="17"/>
          </p:nvPr>
        </p:nvSpPr>
        <p:spPr/>
        <p:txBody>
          <a:bodyPr/>
          <a:lstStyle/>
          <a:p>
            <a:r>
              <a:rPr lang="en-IN"/>
              <a:t>5G LAB discussion</a:t>
            </a:r>
            <a:endParaRPr lang="en-IN" dirty="0"/>
          </a:p>
        </p:txBody>
      </p:sp>
      <p:sp>
        <p:nvSpPr>
          <p:cNvPr id="11" name="Slide Number Placeholder 10">
            <a:extLst>
              <a:ext uri="{FF2B5EF4-FFF2-40B4-BE49-F238E27FC236}">
                <a16:creationId xmlns:a16="http://schemas.microsoft.com/office/drawing/2014/main" id="{79D84B06-2D47-45F2-9684-460ADDAA2DA0}"/>
              </a:ext>
            </a:extLst>
          </p:cNvPr>
          <p:cNvSpPr>
            <a:spLocks noGrp="1"/>
          </p:cNvSpPr>
          <p:nvPr>
            <p:ph type="sldNum" sz="quarter" idx="18"/>
          </p:nvPr>
        </p:nvSpPr>
        <p:spPr/>
        <p:txBody>
          <a:bodyPr/>
          <a:lstStyle/>
          <a:p>
            <a:fld id="{A5163908-529D-4A49-892F-D37C4044DFD8}" type="slidenum">
              <a:rPr lang="en-IN" smtClean="0"/>
              <a:pPr/>
              <a:t>‹#›</a:t>
            </a:fld>
            <a:endParaRPr lang="en-IN"/>
          </a:p>
        </p:txBody>
      </p:sp>
      <p:sp>
        <p:nvSpPr>
          <p:cNvPr id="12" name="Text Placeholder 11">
            <a:extLst>
              <a:ext uri="{FF2B5EF4-FFF2-40B4-BE49-F238E27FC236}">
                <a16:creationId xmlns:a16="http://schemas.microsoft.com/office/drawing/2014/main" id="{DA4E067B-840F-47D3-B48B-45596F55FF9C}"/>
              </a:ext>
            </a:extLst>
          </p:cNvPr>
          <p:cNvSpPr>
            <a:spLocks noGrp="1"/>
          </p:cNvSpPr>
          <p:nvPr>
            <p:ph type="body" sz="quarter" idx="19"/>
          </p:nvPr>
        </p:nvSpPr>
        <p:spPr>
          <a:xfrm>
            <a:off x="504825" y="1217613"/>
            <a:ext cx="4535576" cy="34607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7A2ED915-94F6-46CD-826E-92A745D55295}"/>
              </a:ext>
            </a:extLst>
          </p:cNvPr>
          <p:cNvSpPr>
            <a:spLocks noGrp="1"/>
          </p:cNvSpPr>
          <p:nvPr>
            <p:ph type="body" sz="quarter" idx="22" hasCustomPrompt="1"/>
          </p:nvPr>
        </p:nvSpPr>
        <p:spPr>
          <a:xfrm>
            <a:off x="8280764" y="216000"/>
            <a:ext cx="360000" cy="457297"/>
          </a:xfrm>
          <a:blipFill dpi="0" rotWithShape="1">
            <a:blip r:embed="rId6">
              <a:alphaModFix amt="90000"/>
            </a:blip>
            <a:srcRect/>
            <a:stretch>
              <a:fillRect/>
            </a:stretch>
          </a:blipFill>
        </p:spPr>
        <p:txBody>
          <a:bodyPr/>
          <a:lstStyle>
            <a:lvl1pPr marL="0" indent="0">
              <a:buNone/>
              <a:defRPr/>
            </a:lvl1pPr>
          </a:lstStyle>
          <a:p>
            <a:pPr lvl="0"/>
            <a:r>
              <a:rPr lang="en-US" dirty="0"/>
              <a:t> </a:t>
            </a:r>
          </a:p>
        </p:txBody>
      </p:sp>
    </p:spTree>
    <p:extLst>
      <p:ext uri="{BB962C8B-B14F-4D97-AF65-F5344CB8AC3E}">
        <p14:creationId xmlns:p14="http://schemas.microsoft.com/office/powerpoint/2010/main" val="421192459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orizontal image - 1">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E796B7A6-8E09-43BE-AD8E-4D7F6C40B1CE}"/>
              </a:ext>
            </a:extLst>
          </p:cNvPr>
          <p:cNvGraphicFramePr>
            <a:graphicFrameLocks noChangeAspect="1"/>
          </p:cNvGraphicFramePr>
          <p:nvPr userDrawn="1">
            <p:custDataLst>
              <p:tags r:id="rId1"/>
            </p:custDataLst>
            <p:extLst>
              <p:ext uri="{D42A27DB-BD31-4B8C-83A1-F6EECF244321}">
                <p14:modId xmlns:p14="http://schemas.microsoft.com/office/powerpoint/2010/main" val="10843621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4" name="Object 3" hidden="1">
                        <a:extLst>
                          <a:ext uri="{FF2B5EF4-FFF2-40B4-BE49-F238E27FC236}">
                            <a16:creationId xmlns:a16="http://schemas.microsoft.com/office/drawing/2014/main" id="{E796B7A6-8E09-43BE-AD8E-4D7F6C40B1C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6980C839-211D-4D2C-84AA-B3FFFB3A69E6}"/>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6" name="Picture Placeholder 2"/>
          <p:cNvSpPr>
            <a:spLocks noGrp="1"/>
          </p:cNvSpPr>
          <p:nvPr>
            <p:ph type="pic" sz="quarter" idx="14"/>
          </p:nvPr>
        </p:nvSpPr>
        <p:spPr>
          <a:xfrm>
            <a:off x="2" y="1217612"/>
            <a:ext cx="5656880" cy="3460751"/>
          </a:xfrm>
          <a:prstGeom prst="rect">
            <a:avLst/>
          </a:prstGeom>
        </p:spPr>
        <p:txBody>
          <a:bodyPr/>
          <a:lstStyle>
            <a:lvl1pPr marL="0" indent="0">
              <a:buNone/>
              <a:defRPr sz="1300">
                <a:solidFill>
                  <a:schemeClr val="tx1"/>
                </a:solidFill>
              </a:defRPr>
            </a:lvl1pPr>
          </a:lstStyle>
          <a:p>
            <a:r>
              <a:rPr lang="en-US"/>
              <a:t>Click icon to add picture</a:t>
            </a:r>
            <a:endParaRPr lang="en-US" dirty="0"/>
          </a:p>
        </p:txBody>
      </p:sp>
      <p:sp>
        <p:nvSpPr>
          <p:cNvPr id="7" name="Title 6">
            <a:extLst>
              <a:ext uri="{FF2B5EF4-FFF2-40B4-BE49-F238E27FC236}">
                <a16:creationId xmlns:a16="http://schemas.microsoft.com/office/drawing/2014/main" id="{A41FA11C-355A-42A0-8ACC-631313FC9678}"/>
              </a:ext>
            </a:extLst>
          </p:cNvPr>
          <p:cNvSpPr>
            <a:spLocks noGrp="1"/>
          </p:cNvSpPr>
          <p:nvPr>
            <p:ph type="title"/>
          </p:nvPr>
        </p:nvSpPr>
        <p:spPr/>
        <p:txBody>
          <a:bodyPr/>
          <a:lstStyle/>
          <a:p>
            <a:r>
              <a:rPr lang="en-US"/>
              <a:t>Click to edit Master title style</a:t>
            </a:r>
            <a:endParaRPr lang="en-IN"/>
          </a:p>
        </p:txBody>
      </p:sp>
      <p:sp>
        <p:nvSpPr>
          <p:cNvPr id="8" name="Date Placeholder 7">
            <a:extLst>
              <a:ext uri="{FF2B5EF4-FFF2-40B4-BE49-F238E27FC236}">
                <a16:creationId xmlns:a16="http://schemas.microsoft.com/office/drawing/2014/main" id="{A361182E-6B7A-4849-BC57-86A86014FF88}"/>
              </a:ext>
            </a:extLst>
          </p:cNvPr>
          <p:cNvSpPr>
            <a:spLocks noGrp="1"/>
          </p:cNvSpPr>
          <p:nvPr>
            <p:ph type="dt" sz="half" idx="17"/>
          </p:nvPr>
        </p:nvSpPr>
        <p:spPr/>
        <p:txBody>
          <a:bodyPr/>
          <a:lstStyle/>
          <a:p>
            <a:fld id="{D258E7D5-2408-4232-9DB5-F545A275F438}" type="datetime1">
              <a:rPr lang="en-US" smtClean="0"/>
              <a:t>9/6/2021</a:t>
            </a:fld>
            <a:endParaRPr lang="en-IN" dirty="0"/>
          </a:p>
        </p:txBody>
      </p:sp>
      <p:sp>
        <p:nvSpPr>
          <p:cNvPr id="9" name="Footer Placeholder 8">
            <a:extLst>
              <a:ext uri="{FF2B5EF4-FFF2-40B4-BE49-F238E27FC236}">
                <a16:creationId xmlns:a16="http://schemas.microsoft.com/office/drawing/2014/main" id="{E52FD04A-862C-4934-BC73-93BBD939EFDA}"/>
              </a:ext>
            </a:extLst>
          </p:cNvPr>
          <p:cNvSpPr>
            <a:spLocks noGrp="1"/>
          </p:cNvSpPr>
          <p:nvPr>
            <p:ph type="ftr" sz="quarter" idx="18"/>
          </p:nvPr>
        </p:nvSpPr>
        <p:spPr/>
        <p:txBody>
          <a:bodyPr/>
          <a:lstStyle/>
          <a:p>
            <a:r>
              <a:rPr lang="en-IN"/>
              <a:t>5G LAB discussion</a:t>
            </a:r>
            <a:endParaRPr lang="en-IN" dirty="0"/>
          </a:p>
        </p:txBody>
      </p:sp>
      <p:sp>
        <p:nvSpPr>
          <p:cNvPr id="10" name="Slide Number Placeholder 9">
            <a:extLst>
              <a:ext uri="{FF2B5EF4-FFF2-40B4-BE49-F238E27FC236}">
                <a16:creationId xmlns:a16="http://schemas.microsoft.com/office/drawing/2014/main" id="{6BB82D07-B33E-49CB-AC52-C6579322403D}"/>
              </a:ext>
            </a:extLst>
          </p:cNvPr>
          <p:cNvSpPr>
            <a:spLocks noGrp="1"/>
          </p:cNvSpPr>
          <p:nvPr>
            <p:ph type="sldNum" sz="quarter" idx="19"/>
          </p:nvPr>
        </p:nvSpPr>
        <p:spPr/>
        <p:txBody>
          <a:bodyPr/>
          <a:lstStyle/>
          <a:p>
            <a:fld id="{A5163908-529D-4A49-892F-D37C4044DFD8}" type="slidenum">
              <a:rPr lang="en-IN" smtClean="0"/>
              <a:pPr/>
              <a:t>‹#›</a:t>
            </a:fld>
            <a:endParaRPr lang="en-IN"/>
          </a:p>
        </p:txBody>
      </p:sp>
      <p:sp>
        <p:nvSpPr>
          <p:cNvPr id="11" name="Text Placeholder 10">
            <a:extLst>
              <a:ext uri="{FF2B5EF4-FFF2-40B4-BE49-F238E27FC236}">
                <a16:creationId xmlns:a16="http://schemas.microsoft.com/office/drawing/2014/main" id="{04820880-CEF8-4B01-8B09-8EC1A7E2F09F}"/>
              </a:ext>
            </a:extLst>
          </p:cNvPr>
          <p:cNvSpPr>
            <a:spLocks noGrp="1"/>
          </p:cNvSpPr>
          <p:nvPr>
            <p:ph type="body" sz="quarter" idx="20"/>
          </p:nvPr>
        </p:nvSpPr>
        <p:spPr>
          <a:xfrm>
            <a:off x="5872147" y="1217612"/>
            <a:ext cx="2768616" cy="3460751"/>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1436105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orizontal image - 2">
    <p:spTree>
      <p:nvGrpSpPr>
        <p:cNvPr id="1" name=""/>
        <p:cNvGrpSpPr/>
        <p:nvPr/>
      </p:nvGrpSpPr>
      <p:grpSpPr>
        <a:xfrm>
          <a:off x="0" y="0"/>
          <a:ext cx="0" cy="0"/>
          <a:chOff x="0" y="0"/>
          <a:chExt cx="0" cy="0"/>
        </a:xfrm>
      </p:grpSpPr>
      <p:sp>
        <p:nvSpPr>
          <p:cNvPr id="6" name="Picture Placeholder 2"/>
          <p:cNvSpPr>
            <a:spLocks noGrp="1"/>
          </p:cNvSpPr>
          <p:nvPr>
            <p:ph type="pic" sz="quarter" idx="14"/>
          </p:nvPr>
        </p:nvSpPr>
        <p:spPr>
          <a:xfrm>
            <a:off x="3502617" y="1217613"/>
            <a:ext cx="5641383" cy="3460750"/>
          </a:xfrm>
          <a:prstGeom prst="rect">
            <a:avLst/>
          </a:prstGeom>
        </p:spPr>
        <p:txBody>
          <a:bodyPr/>
          <a:lstStyle>
            <a:lvl1pPr marL="0" indent="0">
              <a:buNone/>
              <a:defRPr sz="1300">
                <a:solidFill>
                  <a:schemeClr val="tx1"/>
                </a:solidFill>
              </a:defRPr>
            </a:lvl1pPr>
          </a:lstStyle>
          <a:p>
            <a:r>
              <a:rPr lang="en-US"/>
              <a:t>Click icon to add picture</a:t>
            </a:r>
            <a:endParaRPr lang="en-US" dirty="0"/>
          </a:p>
        </p:txBody>
      </p:sp>
      <p:sp>
        <p:nvSpPr>
          <p:cNvPr id="3" name="Title 2">
            <a:extLst>
              <a:ext uri="{FF2B5EF4-FFF2-40B4-BE49-F238E27FC236}">
                <a16:creationId xmlns:a16="http://schemas.microsoft.com/office/drawing/2014/main" id="{E4250E1E-97E8-4411-B532-AD7CE1F30888}"/>
              </a:ext>
            </a:extLst>
          </p:cNvPr>
          <p:cNvSpPr>
            <a:spLocks noGrp="1"/>
          </p:cNvSpPr>
          <p:nvPr>
            <p:ph type="title"/>
          </p:nvPr>
        </p:nvSpPr>
        <p:spPr/>
        <p:txBody>
          <a:bodyPr/>
          <a:lstStyle/>
          <a:p>
            <a:r>
              <a:rPr lang="en-US"/>
              <a:t>Click to edit Master title style</a:t>
            </a:r>
            <a:endParaRPr lang="en-IN"/>
          </a:p>
        </p:txBody>
      </p:sp>
      <p:sp>
        <p:nvSpPr>
          <p:cNvPr id="5" name="Date Placeholder 4">
            <a:extLst>
              <a:ext uri="{FF2B5EF4-FFF2-40B4-BE49-F238E27FC236}">
                <a16:creationId xmlns:a16="http://schemas.microsoft.com/office/drawing/2014/main" id="{27AA891F-E92C-403A-BFCC-535E846FAADC}"/>
              </a:ext>
            </a:extLst>
          </p:cNvPr>
          <p:cNvSpPr>
            <a:spLocks noGrp="1"/>
          </p:cNvSpPr>
          <p:nvPr>
            <p:ph type="dt" sz="half" idx="16"/>
          </p:nvPr>
        </p:nvSpPr>
        <p:spPr/>
        <p:txBody>
          <a:bodyPr/>
          <a:lstStyle/>
          <a:p>
            <a:fld id="{6300F865-58E3-4BD1-95E4-2F2C85534A2E}" type="datetime1">
              <a:rPr lang="en-US" smtClean="0"/>
              <a:t>9/6/2021</a:t>
            </a:fld>
            <a:endParaRPr lang="en-IN" dirty="0"/>
          </a:p>
        </p:txBody>
      </p:sp>
      <p:sp>
        <p:nvSpPr>
          <p:cNvPr id="7" name="Footer Placeholder 6">
            <a:extLst>
              <a:ext uri="{FF2B5EF4-FFF2-40B4-BE49-F238E27FC236}">
                <a16:creationId xmlns:a16="http://schemas.microsoft.com/office/drawing/2014/main" id="{E82573C8-E590-4CEE-84C0-E3B118D75FAE}"/>
              </a:ext>
            </a:extLst>
          </p:cNvPr>
          <p:cNvSpPr>
            <a:spLocks noGrp="1"/>
          </p:cNvSpPr>
          <p:nvPr>
            <p:ph type="ftr" sz="quarter" idx="17"/>
          </p:nvPr>
        </p:nvSpPr>
        <p:spPr/>
        <p:txBody>
          <a:bodyPr/>
          <a:lstStyle/>
          <a:p>
            <a:r>
              <a:rPr lang="en-IN"/>
              <a:t>5G LAB discussion</a:t>
            </a:r>
            <a:endParaRPr lang="en-IN" dirty="0"/>
          </a:p>
        </p:txBody>
      </p:sp>
      <p:sp>
        <p:nvSpPr>
          <p:cNvPr id="8" name="Slide Number Placeholder 7">
            <a:extLst>
              <a:ext uri="{FF2B5EF4-FFF2-40B4-BE49-F238E27FC236}">
                <a16:creationId xmlns:a16="http://schemas.microsoft.com/office/drawing/2014/main" id="{3D0A0AFB-ED51-4458-A2A2-DDC32D4086EA}"/>
              </a:ext>
            </a:extLst>
          </p:cNvPr>
          <p:cNvSpPr>
            <a:spLocks noGrp="1"/>
          </p:cNvSpPr>
          <p:nvPr>
            <p:ph type="sldNum" sz="quarter" idx="18"/>
          </p:nvPr>
        </p:nvSpPr>
        <p:spPr/>
        <p:txBody>
          <a:bodyPr/>
          <a:lstStyle/>
          <a:p>
            <a:fld id="{A5163908-529D-4A49-892F-D37C4044DFD8}" type="slidenum">
              <a:rPr lang="en-IN" smtClean="0"/>
              <a:pPr/>
              <a:t>‹#›</a:t>
            </a:fld>
            <a:endParaRPr lang="en-IN"/>
          </a:p>
        </p:txBody>
      </p:sp>
      <p:sp>
        <p:nvSpPr>
          <p:cNvPr id="9" name="Text Placeholder 8">
            <a:extLst>
              <a:ext uri="{FF2B5EF4-FFF2-40B4-BE49-F238E27FC236}">
                <a16:creationId xmlns:a16="http://schemas.microsoft.com/office/drawing/2014/main" id="{CD241E64-67CD-4CA0-81D4-1083916DD1B8}"/>
              </a:ext>
            </a:extLst>
          </p:cNvPr>
          <p:cNvSpPr>
            <a:spLocks noGrp="1"/>
          </p:cNvSpPr>
          <p:nvPr>
            <p:ph type="body" sz="quarter" idx="19"/>
          </p:nvPr>
        </p:nvSpPr>
        <p:spPr>
          <a:xfrm>
            <a:off x="504825" y="1217612"/>
            <a:ext cx="2757568" cy="3460751"/>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28624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column images">
    <p:spTree>
      <p:nvGrpSpPr>
        <p:cNvPr id="1" name=""/>
        <p:cNvGrpSpPr/>
        <p:nvPr/>
      </p:nvGrpSpPr>
      <p:grpSpPr>
        <a:xfrm>
          <a:off x="0" y="0"/>
          <a:ext cx="0" cy="0"/>
          <a:chOff x="0" y="0"/>
          <a:chExt cx="0" cy="0"/>
        </a:xfrm>
      </p:grpSpPr>
      <p:sp>
        <p:nvSpPr>
          <p:cNvPr id="8" name="Picture Placeholder 3"/>
          <p:cNvSpPr>
            <a:spLocks noGrp="1"/>
          </p:cNvSpPr>
          <p:nvPr>
            <p:ph type="pic" sz="quarter" idx="15"/>
          </p:nvPr>
        </p:nvSpPr>
        <p:spPr>
          <a:xfrm>
            <a:off x="504825" y="1217613"/>
            <a:ext cx="3816350" cy="2346387"/>
          </a:xfrm>
          <a:prstGeom prst="rect">
            <a:avLst/>
          </a:prstGeom>
        </p:spPr>
        <p:txBody>
          <a:bodyPr/>
          <a:lstStyle>
            <a:lvl1pPr marL="0" indent="0">
              <a:buNone/>
              <a:defRPr sz="1300"/>
            </a:lvl1pPr>
          </a:lstStyle>
          <a:p>
            <a:r>
              <a:rPr lang="en-US"/>
              <a:t>Click icon to add picture</a:t>
            </a:r>
            <a:endParaRPr lang="en-US" dirty="0"/>
          </a:p>
        </p:txBody>
      </p:sp>
      <p:sp>
        <p:nvSpPr>
          <p:cNvPr id="14" name="Picture Placeholder 3"/>
          <p:cNvSpPr>
            <a:spLocks noGrp="1"/>
          </p:cNvSpPr>
          <p:nvPr>
            <p:ph type="pic" sz="quarter" idx="16"/>
          </p:nvPr>
        </p:nvSpPr>
        <p:spPr>
          <a:xfrm>
            <a:off x="4824413" y="1217613"/>
            <a:ext cx="3816350" cy="2346387"/>
          </a:xfrm>
          <a:prstGeom prst="rect">
            <a:avLst/>
          </a:prstGeom>
        </p:spPr>
        <p:txBody>
          <a:bodyPr/>
          <a:lstStyle>
            <a:lvl1pPr marL="0" indent="0">
              <a:buNone/>
              <a:defRPr sz="1300"/>
            </a:lvl1pPr>
          </a:lstStyle>
          <a:p>
            <a:r>
              <a:rPr lang="en-US"/>
              <a:t>Click icon to add picture</a:t>
            </a:r>
            <a:endParaRPr lang="en-US" dirty="0"/>
          </a:p>
        </p:txBody>
      </p:sp>
      <p:sp>
        <p:nvSpPr>
          <p:cNvPr id="3" name="Title 2">
            <a:extLst>
              <a:ext uri="{FF2B5EF4-FFF2-40B4-BE49-F238E27FC236}">
                <a16:creationId xmlns:a16="http://schemas.microsoft.com/office/drawing/2014/main" id="{BDAB248D-57C3-42BE-B1A8-E7FC1A3875E4}"/>
              </a:ext>
            </a:extLst>
          </p:cNvPr>
          <p:cNvSpPr>
            <a:spLocks noGrp="1"/>
          </p:cNvSpPr>
          <p:nvPr>
            <p:ph type="title"/>
          </p:nvPr>
        </p:nvSpPr>
        <p:spPr/>
        <p:txBody>
          <a:bodyPr/>
          <a:lstStyle/>
          <a:p>
            <a:r>
              <a:rPr lang="en-US"/>
              <a:t>Click to edit Master title style</a:t>
            </a:r>
            <a:endParaRPr lang="en-IN"/>
          </a:p>
        </p:txBody>
      </p:sp>
      <p:sp>
        <p:nvSpPr>
          <p:cNvPr id="4" name="Date Placeholder 3">
            <a:extLst>
              <a:ext uri="{FF2B5EF4-FFF2-40B4-BE49-F238E27FC236}">
                <a16:creationId xmlns:a16="http://schemas.microsoft.com/office/drawing/2014/main" id="{E67D1C86-B158-41D0-A938-63F01F335763}"/>
              </a:ext>
            </a:extLst>
          </p:cNvPr>
          <p:cNvSpPr>
            <a:spLocks noGrp="1"/>
          </p:cNvSpPr>
          <p:nvPr>
            <p:ph type="dt" sz="half" idx="19"/>
          </p:nvPr>
        </p:nvSpPr>
        <p:spPr/>
        <p:txBody>
          <a:bodyPr/>
          <a:lstStyle/>
          <a:p>
            <a:fld id="{AED38E60-4716-47B0-88C0-724C23A0E62D}" type="datetime1">
              <a:rPr lang="en-US" smtClean="0"/>
              <a:t>9/6/2021</a:t>
            </a:fld>
            <a:endParaRPr lang="en-IN" dirty="0"/>
          </a:p>
        </p:txBody>
      </p:sp>
      <p:sp>
        <p:nvSpPr>
          <p:cNvPr id="6" name="Footer Placeholder 5">
            <a:extLst>
              <a:ext uri="{FF2B5EF4-FFF2-40B4-BE49-F238E27FC236}">
                <a16:creationId xmlns:a16="http://schemas.microsoft.com/office/drawing/2014/main" id="{3026D6C4-8F10-4092-B714-9020C41BB820}"/>
              </a:ext>
            </a:extLst>
          </p:cNvPr>
          <p:cNvSpPr>
            <a:spLocks noGrp="1"/>
          </p:cNvSpPr>
          <p:nvPr>
            <p:ph type="ftr" sz="quarter" idx="20"/>
          </p:nvPr>
        </p:nvSpPr>
        <p:spPr/>
        <p:txBody>
          <a:bodyPr/>
          <a:lstStyle/>
          <a:p>
            <a:r>
              <a:rPr lang="en-IN"/>
              <a:t>5G LAB discussion</a:t>
            </a:r>
            <a:endParaRPr lang="en-IN" dirty="0"/>
          </a:p>
        </p:txBody>
      </p:sp>
      <p:sp>
        <p:nvSpPr>
          <p:cNvPr id="7" name="Slide Number Placeholder 6">
            <a:extLst>
              <a:ext uri="{FF2B5EF4-FFF2-40B4-BE49-F238E27FC236}">
                <a16:creationId xmlns:a16="http://schemas.microsoft.com/office/drawing/2014/main" id="{4FADD015-4119-4EA1-B431-858F91EA5FD3}"/>
              </a:ext>
            </a:extLst>
          </p:cNvPr>
          <p:cNvSpPr>
            <a:spLocks noGrp="1"/>
          </p:cNvSpPr>
          <p:nvPr>
            <p:ph type="sldNum" sz="quarter" idx="21"/>
          </p:nvPr>
        </p:nvSpPr>
        <p:spPr/>
        <p:txBody>
          <a:bodyPr/>
          <a:lstStyle/>
          <a:p>
            <a:fld id="{A5163908-529D-4A49-892F-D37C4044DFD8}" type="slidenum">
              <a:rPr lang="en-IN" smtClean="0"/>
              <a:pPr/>
              <a:t>‹#›</a:t>
            </a:fld>
            <a:endParaRPr lang="en-IN"/>
          </a:p>
        </p:txBody>
      </p:sp>
      <p:sp>
        <p:nvSpPr>
          <p:cNvPr id="9" name="Text Placeholder 8">
            <a:extLst>
              <a:ext uri="{FF2B5EF4-FFF2-40B4-BE49-F238E27FC236}">
                <a16:creationId xmlns:a16="http://schemas.microsoft.com/office/drawing/2014/main" id="{68BDAA8A-021C-4EC1-B26E-48889996AA3D}"/>
              </a:ext>
            </a:extLst>
          </p:cNvPr>
          <p:cNvSpPr>
            <a:spLocks noGrp="1"/>
          </p:cNvSpPr>
          <p:nvPr>
            <p:ph type="body" sz="quarter" idx="22"/>
          </p:nvPr>
        </p:nvSpPr>
        <p:spPr>
          <a:xfrm>
            <a:off x="504825" y="3753002"/>
            <a:ext cx="3816350" cy="925362"/>
          </a:xfrm>
        </p:spPr>
        <p:txBody>
          <a:bodyPr/>
          <a:lstStyle/>
          <a:p>
            <a:pPr lvl="0"/>
            <a:r>
              <a:rPr lang="en-US"/>
              <a:t>Click to edit Master text styles</a:t>
            </a:r>
          </a:p>
          <a:p>
            <a:pPr lvl="1"/>
            <a:r>
              <a:rPr lang="en-US"/>
              <a:t>Second level</a:t>
            </a:r>
          </a:p>
          <a:p>
            <a:pPr lvl="2"/>
            <a:r>
              <a:rPr lang="en-US"/>
              <a:t>Third level</a:t>
            </a:r>
          </a:p>
        </p:txBody>
      </p:sp>
      <p:sp>
        <p:nvSpPr>
          <p:cNvPr id="11" name="Text Placeholder 10">
            <a:extLst>
              <a:ext uri="{FF2B5EF4-FFF2-40B4-BE49-F238E27FC236}">
                <a16:creationId xmlns:a16="http://schemas.microsoft.com/office/drawing/2014/main" id="{098F5822-A908-4933-8FD3-A83B190BF6E2}"/>
              </a:ext>
            </a:extLst>
          </p:cNvPr>
          <p:cNvSpPr>
            <a:spLocks noGrp="1"/>
          </p:cNvSpPr>
          <p:nvPr>
            <p:ph type="body" sz="quarter" idx="23"/>
          </p:nvPr>
        </p:nvSpPr>
        <p:spPr>
          <a:xfrm>
            <a:off x="4824413" y="3753002"/>
            <a:ext cx="3816350" cy="925362"/>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8063992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3F063C06-AE5B-4F6F-9C37-FBE1184F3CB5}"/>
              </a:ext>
            </a:extLst>
          </p:cNvPr>
          <p:cNvGraphicFramePr>
            <a:graphicFrameLocks noChangeAspect="1"/>
          </p:cNvGraphicFramePr>
          <p:nvPr userDrawn="1">
            <p:custDataLst>
              <p:tags r:id="rId1"/>
            </p:custDataLst>
            <p:extLst>
              <p:ext uri="{D42A27DB-BD31-4B8C-83A1-F6EECF244321}">
                <p14:modId xmlns:p14="http://schemas.microsoft.com/office/powerpoint/2010/main" val="29086157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9" imgH="478" progId="TCLayout.ActiveDocument.1">
                  <p:embed/>
                </p:oleObj>
              </mc:Choice>
              <mc:Fallback>
                <p:oleObj name="think-cell Slide" r:id="rId4" imgW="479" imgH="478" progId="TCLayout.ActiveDocument.1">
                  <p:embed/>
                  <p:pic>
                    <p:nvPicPr>
                      <p:cNvPr id="6" name="Object 5" hidden="1">
                        <a:extLst>
                          <a:ext uri="{FF2B5EF4-FFF2-40B4-BE49-F238E27FC236}">
                            <a16:creationId xmlns:a16="http://schemas.microsoft.com/office/drawing/2014/main" id="{3F063C06-AE5B-4F6F-9C37-FBE1184F3CB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DDD051A0-039D-42D9-A58B-EA14A08412FD}"/>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4" name="Picture Placeholder 3"/>
          <p:cNvSpPr>
            <a:spLocks noGrp="1"/>
          </p:cNvSpPr>
          <p:nvPr>
            <p:ph type="pic" sz="quarter" idx="14"/>
          </p:nvPr>
        </p:nvSpPr>
        <p:spPr>
          <a:xfrm>
            <a:off x="504825" y="1217613"/>
            <a:ext cx="8135939" cy="3460750"/>
          </a:xfrm>
          <a:prstGeom prst="rect">
            <a:avLst/>
          </a:prstGeom>
        </p:spPr>
        <p:txBody>
          <a:bodyPr lIns="0" tIns="0" rIns="0" bIns="0"/>
          <a:lstStyle>
            <a:lvl1pPr marL="0" indent="0">
              <a:buNone/>
              <a:defRPr sz="1400"/>
            </a:lvl1pPr>
          </a:lstStyle>
          <a:p>
            <a:r>
              <a:rPr lang="en-US"/>
              <a:t>Click icon to add picture</a:t>
            </a:r>
            <a:endParaRPr lang="en-US" dirty="0"/>
          </a:p>
        </p:txBody>
      </p:sp>
      <p:sp>
        <p:nvSpPr>
          <p:cNvPr id="5" name="Title 4">
            <a:extLst>
              <a:ext uri="{FF2B5EF4-FFF2-40B4-BE49-F238E27FC236}">
                <a16:creationId xmlns:a16="http://schemas.microsoft.com/office/drawing/2014/main" id="{CE0F8291-C16C-4418-9B6D-28D21CA7A5A0}"/>
              </a:ext>
            </a:extLst>
          </p:cNvPr>
          <p:cNvSpPr>
            <a:spLocks noGrp="1"/>
          </p:cNvSpPr>
          <p:nvPr>
            <p:ph type="title"/>
          </p:nvPr>
        </p:nvSpPr>
        <p:spPr/>
        <p:txBody>
          <a:bodyPr/>
          <a:lstStyle/>
          <a:p>
            <a:r>
              <a:rPr lang="en-US"/>
              <a:t>Click to edit Master title style</a:t>
            </a:r>
            <a:endParaRPr lang="en-IN"/>
          </a:p>
        </p:txBody>
      </p:sp>
      <p:sp>
        <p:nvSpPr>
          <p:cNvPr id="7" name="Date Placeholder 6">
            <a:extLst>
              <a:ext uri="{FF2B5EF4-FFF2-40B4-BE49-F238E27FC236}">
                <a16:creationId xmlns:a16="http://schemas.microsoft.com/office/drawing/2014/main" id="{F8BB389B-3B07-4E50-B6D9-4F152C767077}"/>
              </a:ext>
            </a:extLst>
          </p:cNvPr>
          <p:cNvSpPr>
            <a:spLocks noGrp="1"/>
          </p:cNvSpPr>
          <p:nvPr>
            <p:ph type="dt" sz="half" idx="15"/>
          </p:nvPr>
        </p:nvSpPr>
        <p:spPr/>
        <p:txBody>
          <a:bodyPr/>
          <a:lstStyle/>
          <a:p>
            <a:fld id="{6E7948DC-9EFD-4B8B-A52E-6B1E49373AD4}" type="datetime1">
              <a:rPr lang="en-US" smtClean="0"/>
              <a:t>9/6/2021</a:t>
            </a:fld>
            <a:endParaRPr lang="en-IN" dirty="0"/>
          </a:p>
        </p:txBody>
      </p:sp>
      <p:sp>
        <p:nvSpPr>
          <p:cNvPr id="8" name="Footer Placeholder 7">
            <a:extLst>
              <a:ext uri="{FF2B5EF4-FFF2-40B4-BE49-F238E27FC236}">
                <a16:creationId xmlns:a16="http://schemas.microsoft.com/office/drawing/2014/main" id="{086D7D42-1612-4F34-9E0C-4BB0F061DDF3}"/>
              </a:ext>
            </a:extLst>
          </p:cNvPr>
          <p:cNvSpPr>
            <a:spLocks noGrp="1"/>
          </p:cNvSpPr>
          <p:nvPr>
            <p:ph type="ftr" sz="quarter" idx="16"/>
          </p:nvPr>
        </p:nvSpPr>
        <p:spPr/>
        <p:txBody>
          <a:bodyPr/>
          <a:lstStyle/>
          <a:p>
            <a:r>
              <a:rPr lang="en-IN"/>
              <a:t>5G LAB discussion</a:t>
            </a:r>
            <a:endParaRPr lang="en-IN" dirty="0"/>
          </a:p>
        </p:txBody>
      </p:sp>
      <p:sp>
        <p:nvSpPr>
          <p:cNvPr id="9" name="Slide Number Placeholder 8">
            <a:extLst>
              <a:ext uri="{FF2B5EF4-FFF2-40B4-BE49-F238E27FC236}">
                <a16:creationId xmlns:a16="http://schemas.microsoft.com/office/drawing/2014/main" id="{8F40F500-5589-4B84-923C-8EFC4E3CAEDD}"/>
              </a:ext>
            </a:extLst>
          </p:cNvPr>
          <p:cNvSpPr>
            <a:spLocks noGrp="1"/>
          </p:cNvSpPr>
          <p:nvPr>
            <p:ph type="sldNum" sz="quarter" idx="17"/>
          </p:nvPr>
        </p:nvSpPr>
        <p:spPr/>
        <p:txBody>
          <a:bodyPr/>
          <a:lstStyle/>
          <a:p>
            <a:fld id="{A5163908-529D-4A49-892F-D37C4044DFD8}" type="slidenum">
              <a:rPr lang="en-IN" smtClean="0"/>
              <a:pPr/>
              <a:t>‹#›</a:t>
            </a:fld>
            <a:endParaRPr lang="en-IN"/>
          </a:p>
        </p:txBody>
      </p:sp>
    </p:spTree>
    <p:extLst>
      <p:ext uri="{BB962C8B-B14F-4D97-AF65-F5344CB8AC3E}">
        <p14:creationId xmlns:p14="http://schemas.microsoft.com/office/powerpoint/2010/main" val="20360807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Footer Only">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5797D4-FD91-4A72-BFB7-8798A1097FE6}"/>
              </a:ext>
            </a:extLst>
          </p:cNvPr>
          <p:cNvSpPr>
            <a:spLocks noGrp="1"/>
          </p:cNvSpPr>
          <p:nvPr>
            <p:ph type="dt" sz="half" idx="10"/>
          </p:nvPr>
        </p:nvSpPr>
        <p:spPr/>
        <p:txBody>
          <a:bodyPr/>
          <a:lstStyle/>
          <a:p>
            <a:fld id="{D30E8BED-B59E-4D8E-8D88-F2DC3CCDA156}" type="datetime1">
              <a:rPr lang="en-US" smtClean="0"/>
              <a:t>9/6/2021</a:t>
            </a:fld>
            <a:endParaRPr lang="en-IN" dirty="0"/>
          </a:p>
        </p:txBody>
      </p:sp>
      <p:sp>
        <p:nvSpPr>
          <p:cNvPr id="3" name="Footer Placeholder 2">
            <a:extLst>
              <a:ext uri="{FF2B5EF4-FFF2-40B4-BE49-F238E27FC236}">
                <a16:creationId xmlns:a16="http://schemas.microsoft.com/office/drawing/2014/main" id="{AEB80F89-4AE5-4088-80FE-245322572BB3}"/>
              </a:ext>
            </a:extLst>
          </p:cNvPr>
          <p:cNvSpPr>
            <a:spLocks noGrp="1"/>
          </p:cNvSpPr>
          <p:nvPr>
            <p:ph type="ftr" sz="quarter" idx="11"/>
          </p:nvPr>
        </p:nvSpPr>
        <p:spPr/>
        <p:txBody>
          <a:bodyPr/>
          <a:lstStyle/>
          <a:p>
            <a:r>
              <a:rPr lang="en-IN"/>
              <a:t>5G LAB discussion</a:t>
            </a:r>
            <a:endParaRPr lang="en-IN" dirty="0"/>
          </a:p>
        </p:txBody>
      </p:sp>
      <p:sp>
        <p:nvSpPr>
          <p:cNvPr id="4" name="Slide Number Placeholder 3">
            <a:extLst>
              <a:ext uri="{FF2B5EF4-FFF2-40B4-BE49-F238E27FC236}">
                <a16:creationId xmlns:a16="http://schemas.microsoft.com/office/drawing/2014/main" id="{368167E6-9B12-4AF6-B568-50379A338E9F}"/>
              </a:ext>
            </a:extLst>
          </p:cNvPr>
          <p:cNvSpPr>
            <a:spLocks noGrp="1"/>
          </p:cNvSpPr>
          <p:nvPr>
            <p:ph type="sldNum" sz="quarter" idx="12"/>
          </p:nvPr>
        </p:nvSpPr>
        <p:spPr/>
        <p:txBody>
          <a:bodyPr/>
          <a:lstStyle/>
          <a:p>
            <a:fld id="{A5163908-529D-4A49-892F-D37C4044DFD8}" type="slidenum">
              <a:rPr lang="en-IN" smtClean="0"/>
              <a:pPr/>
              <a:t>‹#›</a:t>
            </a:fld>
            <a:endParaRPr lang="en-IN"/>
          </a:p>
        </p:txBody>
      </p:sp>
    </p:spTree>
    <p:extLst>
      <p:ext uri="{BB962C8B-B14F-4D97-AF65-F5344CB8AC3E}">
        <p14:creationId xmlns:p14="http://schemas.microsoft.com/office/powerpoint/2010/main" val="16482458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Full bleed imag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389AD4B-CD2A-4E02-85A1-532A4A2512EA}"/>
              </a:ext>
            </a:extLst>
          </p:cNvPr>
          <p:cNvGraphicFramePr>
            <a:graphicFrameLocks noChangeAspect="1"/>
          </p:cNvGraphicFramePr>
          <p:nvPr userDrawn="1">
            <p:custDataLst>
              <p:tags r:id="rId1"/>
            </p:custDataLst>
            <p:extLst>
              <p:ext uri="{D42A27DB-BD31-4B8C-83A1-F6EECF244321}">
                <p14:modId xmlns:p14="http://schemas.microsoft.com/office/powerpoint/2010/main" val="379462724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79" imgH="478" progId="TCLayout.ActiveDocument.1">
                  <p:embed/>
                </p:oleObj>
              </mc:Choice>
              <mc:Fallback>
                <p:oleObj name="think-cell Slide" r:id="rId3" imgW="479" imgH="478" progId="TCLayout.ActiveDocument.1">
                  <p:embed/>
                  <p:pic>
                    <p:nvPicPr>
                      <p:cNvPr id="2" name="Object 1" hidden="1">
                        <a:extLst>
                          <a:ext uri="{FF2B5EF4-FFF2-40B4-BE49-F238E27FC236}">
                            <a16:creationId xmlns:a16="http://schemas.microsoft.com/office/drawing/2014/main" id="{3389AD4B-CD2A-4E02-85A1-532A4A2512E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Picture Placeholder 3">
            <a:extLst>
              <a:ext uri="{FF2B5EF4-FFF2-40B4-BE49-F238E27FC236}">
                <a16:creationId xmlns:a16="http://schemas.microsoft.com/office/drawing/2014/main" id="{E97ACB5B-4858-4068-9665-FC3C21C10656}"/>
              </a:ext>
            </a:extLst>
          </p:cNvPr>
          <p:cNvSpPr>
            <a:spLocks noGrp="1"/>
          </p:cNvSpPr>
          <p:nvPr>
            <p:ph type="pic" sz="quarter" idx="22" hasCustomPrompt="1"/>
          </p:nvPr>
        </p:nvSpPr>
        <p:spPr>
          <a:xfrm>
            <a:off x="0" y="0"/>
            <a:ext cx="9144000" cy="5143500"/>
          </a:xfrm>
        </p:spPr>
        <p:txBody>
          <a:bodyPr/>
          <a:lstStyle>
            <a:lvl1pPr marL="0" indent="0">
              <a:buNone/>
              <a:defRPr/>
            </a:lvl1pPr>
          </a:lstStyle>
          <a:p>
            <a:r>
              <a:rPr lang="en-US" dirty="0"/>
              <a:t>Click icon to insert photo (16:9)</a:t>
            </a:r>
          </a:p>
        </p:txBody>
      </p:sp>
      <p:sp>
        <p:nvSpPr>
          <p:cNvPr id="5" name="Text Placeholder 9">
            <a:extLst>
              <a:ext uri="{FF2B5EF4-FFF2-40B4-BE49-F238E27FC236}">
                <a16:creationId xmlns:a16="http://schemas.microsoft.com/office/drawing/2014/main" id="{1F548E2F-0354-46E1-A24B-261AE848986D}"/>
              </a:ext>
            </a:extLst>
          </p:cNvPr>
          <p:cNvSpPr>
            <a:spLocks noGrp="1"/>
          </p:cNvSpPr>
          <p:nvPr>
            <p:ph type="body" sz="quarter" idx="23" hasCustomPrompt="1"/>
          </p:nvPr>
        </p:nvSpPr>
        <p:spPr>
          <a:xfrm>
            <a:off x="8280764" y="216000"/>
            <a:ext cx="360000" cy="457297"/>
          </a:xfrm>
          <a:blipFill dpi="0" rotWithShape="1">
            <a:blip r:embed="rId5">
              <a:alphaModFix amt="90000"/>
            </a:blip>
            <a:srcRect/>
            <a:stretch>
              <a:fillRect/>
            </a:stretch>
          </a:blipFill>
        </p:spPr>
        <p:txBody>
          <a:bodyPr/>
          <a:lstStyle>
            <a:lvl1pPr marL="0" indent="0">
              <a:buNone/>
              <a:defRPr/>
            </a:lvl1pPr>
          </a:lstStyle>
          <a:p>
            <a:pPr lvl="0"/>
            <a:r>
              <a:rPr lang="en-US" dirty="0"/>
              <a:t> </a:t>
            </a:r>
          </a:p>
        </p:txBody>
      </p:sp>
    </p:spTree>
    <p:extLst>
      <p:ext uri="{BB962C8B-B14F-4D97-AF65-F5344CB8AC3E}">
        <p14:creationId xmlns:p14="http://schemas.microsoft.com/office/powerpoint/2010/main" val="36438336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 aqua">
    <p:bg>
      <p:bgPr>
        <a:gradFill>
          <a:gsLst>
            <a:gs pos="18000">
              <a:srgbClr val="1E9D8B"/>
            </a:gs>
            <a:gs pos="100000">
              <a:srgbClr val="4FB5AE"/>
            </a:gs>
          </a:gsLst>
          <a:lin ang="2100000" scaled="1"/>
        </a:gra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305F3BA2-B27F-4D6D-85C6-0EB92E2D65FF}"/>
              </a:ext>
            </a:extLst>
          </p:cNvPr>
          <p:cNvGraphicFramePr>
            <a:graphicFrameLocks noChangeAspect="1"/>
          </p:cNvGraphicFramePr>
          <p:nvPr userDrawn="1">
            <p:custDataLst>
              <p:tags r:id="rId1"/>
            </p:custDataLst>
            <p:extLst>
              <p:ext uri="{D42A27DB-BD31-4B8C-83A1-F6EECF244321}">
                <p14:modId xmlns:p14="http://schemas.microsoft.com/office/powerpoint/2010/main" val="3364229734"/>
              </p:ext>
            </p:extLst>
          </p:nvPr>
        </p:nvGraphicFramePr>
        <p:xfrm>
          <a:off x="1591" y="1192"/>
          <a:ext cx="1587" cy="1190"/>
        </p:xfrm>
        <a:graphic>
          <a:graphicData uri="http://schemas.openxmlformats.org/presentationml/2006/ole">
            <mc:AlternateContent xmlns:mc="http://schemas.openxmlformats.org/markup-compatibility/2006">
              <mc:Choice xmlns:v="urn:schemas-microsoft-com:vml" Requires="v">
                <p:oleObj name="think-cell Slide" r:id="rId3" imgW="479" imgH="478" progId="TCLayout.ActiveDocument.1">
                  <p:embed/>
                </p:oleObj>
              </mc:Choice>
              <mc:Fallback>
                <p:oleObj name="think-cell Slide" r:id="rId3" imgW="479" imgH="478" progId="TCLayout.ActiveDocument.1">
                  <p:embed/>
                  <p:pic>
                    <p:nvPicPr>
                      <p:cNvPr id="5" name="Object 4" hidden="1">
                        <a:extLst>
                          <a:ext uri="{FF2B5EF4-FFF2-40B4-BE49-F238E27FC236}">
                            <a16:creationId xmlns:a16="http://schemas.microsoft.com/office/drawing/2014/main" id="{305F3BA2-B27F-4D6D-85C6-0EB92E2D65FF}"/>
                          </a:ext>
                        </a:extLst>
                      </p:cNvPr>
                      <p:cNvPicPr/>
                      <p:nvPr/>
                    </p:nvPicPr>
                    <p:blipFill>
                      <a:blip r:embed="rId4"/>
                      <a:stretch>
                        <a:fillRect/>
                      </a:stretch>
                    </p:blipFill>
                    <p:spPr>
                      <a:xfrm>
                        <a:off x="1591" y="1192"/>
                        <a:ext cx="1587" cy="1190"/>
                      </a:xfrm>
                      <a:prstGeom prst="rect">
                        <a:avLst/>
                      </a:prstGeom>
                    </p:spPr>
                  </p:pic>
                </p:oleObj>
              </mc:Fallback>
            </mc:AlternateContent>
          </a:graphicData>
        </a:graphic>
      </p:graphicFrame>
      <p:sp>
        <p:nvSpPr>
          <p:cNvPr id="19" name="Text Placeholder 3">
            <a:extLst>
              <a:ext uri="{FF2B5EF4-FFF2-40B4-BE49-F238E27FC236}">
                <a16:creationId xmlns:a16="http://schemas.microsoft.com/office/drawing/2014/main" id="{C3653E61-8455-43DD-85E1-3EFD32553394}"/>
              </a:ext>
            </a:extLst>
          </p:cNvPr>
          <p:cNvSpPr>
            <a:spLocks noGrp="1"/>
          </p:cNvSpPr>
          <p:nvPr userDrawn="1">
            <p:ph type="body" sz="quarter" idx="11" hasCustomPrompt="1"/>
          </p:nvPr>
        </p:nvSpPr>
        <p:spPr bwMode="white">
          <a:xfrm>
            <a:off x="837437" y="3565406"/>
            <a:ext cx="4324891" cy="189214"/>
          </a:xfrm>
          <a:prstGeom prst="rect">
            <a:avLst/>
          </a:prstGeom>
        </p:spPr>
        <p:txBody>
          <a:bodyPr lIns="0" tIns="0" rIns="0" bIns="0" anchor="ctr">
            <a:noAutofit/>
          </a:bodyPr>
          <a:lstStyle>
            <a:lvl1pPr marL="0" indent="0">
              <a:spcBef>
                <a:spcPts val="0"/>
              </a:spcBef>
              <a:buFontTx/>
              <a:buNone/>
              <a:defRPr sz="1100" b="1">
                <a:solidFill>
                  <a:schemeClr val="bg1"/>
                </a:solidFill>
              </a:defRPr>
            </a:lvl1pPr>
          </a:lstStyle>
          <a:p>
            <a:pPr lvl="0"/>
            <a:r>
              <a:rPr lang="en-US" noProof="0" dirty="0"/>
              <a:t>_Author</a:t>
            </a:r>
          </a:p>
        </p:txBody>
      </p:sp>
      <p:sp>
        <p:nvSpPr>
          <p:cNvPr id="20" name="Text Placeholder 3">
            <a:extLst>
              <a:ext uri="{FF2B5EF4-FFF2-40B4-BE49-F238E27FC236}">
                <a16:creationId xmlns:a16="http://schemas.microsoft.com/office/drawing/2014/main" id="{4D300ACA-1DDA-445B-9241-4ACC24CFD5AE}"/>
              </a:ext>
            </a:extLst>
          </p:cNvPr>
          <p:cNvSpPr>
            <a:spLocks noGrp="1"/>
          </p:cNvSpPr>
          <p:nvPr userDrawn="1">
            <p:ph type="body" sz="quarter" idx="12" hasCustomPrompt="1"/>
          </p:nvPr>
        </p:nvSpPr>
        <p:spPr bwMode="white">
          <a:xfrm>
            <a:off x="837437" y="3754620"/>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_Business</a:t>
            </a:r>
          </a:p>
        </p:txBody>
      </p:sp>
      <p:sp>
        <p:nvSpPr>
          <p:cNvPr id="21" name="Text Placeholder 3">
            <a:extLst>
              <a:ext uri="{FF2B5EF4-FFF2-40B4-BE49-F238E27FC236}">
                <a16:creationId xmlns:a16="http://schemas.microsoft.com/office/drawing/2014/main" id="{3DFCA62A-CA79-426E-B592-49ABCC31F8A8}"/>
              </a:ext>
            </a:extLst>
          </p:cNvPr>
          <p:cNvSpPr>
            <a:spLocks noGrp="1"/>
          </p:cNvSpPr>
          <p:nvPr userDrawn="1">
            <p:ph type="body" sz="quarter" idx="15" hasCustomPrompt="1"/>
          </p:nvPr>
        </p:nvSpPr>
        <p:spPr bwMode="white">
          <a:xfrm>
            <a:off x="837437" y="3943834"/>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_Date</a:t>
            </a:r>
          </a:p>
        </p:txBody>
      </p:sp>
      <p:sp>
        <p:nvSpPr>
          <p:cNvPr id="22" name="Text Placeholder 3">
            <a:extLst>
              <a:ext uri="{FF2B5EF4-FFF2-40B4-BE49-F238E27FC236}">
                <a16:creationId xmlns:a16="http://schemas.microsoft.com/office/drawing/2014/main" id="{B26F3FA1-170D-4773-936E-E5E7447A5872}"/>
              </a:ext>
            </a:extLst>
          </p:cNvPr>
          <p:cNvSpPr>
            <a:spLocks noGrp="1"/>
          </p:cNvSpPr>
          <p:nvPr userDrawn="1">
            <p:ph type="body" sz="quarter" idx="10" hasCustomPrompt="1"/>
          </p:nvPr>
        </p:nvSpPr>
        <p:spPr bwMode="white">
          <a:xfrm>
            <a:off x="837437" y="2038742"/>
            <a:ext cx="6169658" cy="1206990"/>
          </a:xfrm>
          <a:prstGeom prst="rect">
            <a:avLst/>
          </a:prstGeom>
        </p:spPr>
        <p:txBody>
          <a:bodyPr lIns="0" tIns="0" rIns="0" bIns="0">
            <a:noAutofit/>
          </a:bodyPr>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Presentation title 36pt</a:t>
            </a:r>
          </a:p>
        </p:txBody>
      </p:sp>
      <p:pic>
        <p:nvPicPr>
          <p:cNvPr id="9" name="Picture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667"/>
            <a:ext cx="9136556" cy="5142166"/>
          </a:xfrm>
          <a:prstGeom prst="rect">
            <a:avLst/>
          </a:prstGeom>
        </p:spPr>
      </p:pic>
    </p:spTree>
    <p:extLst>
      <p:ext uri="{BB962C8B-B14F-4D97-AF65-F5344CB8AC3E}">
        <p14:creationId xmlns:p14="http://schemas.microsoft.com/office/powerpoint/2010/main" val="10617017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Full bleed video">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389AD4B-CD2A-4E02-85A1-532A4A2512EA}"/>
              </a:ext>
            </a:extLst>
          </p:cNvPr>
          <p:cNvGraphicFramePr>
            <a:graphicFrameLocks noChangeAspect="1"/>
          </p:cNvGraphicFramePr>
          <p:nvPr userDrawn="1">
            <p:custDataLst>
              <p:tags r:id="rId1"/>
            </p:custDataLst>
            <p:extLst>
              <p:ext uri="{D42A27DB-BD31-4B8C-83A1-F6EECF244321}">
                <p14:modId xmlns:p14="http://schemas.microsoft.com/office/powerpoint/2010/main" val="31795649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79" imgH="478" progId="TCLayout.ActiveDocument.1">
                  <p:embed/>
                </p:oleObj>
              </mc:Choice>
              <mc:Fallback>
                <p:oleObj name="think-cell Slide" r:id="rId3" imgW="479" imgH="478" progId="TCLayout.ActiveDocument.1">
                  <p:embed/>
                  <p:pic>
                    <p:nvPicPr>
                      <p:cNvPr id="2" name="Object 1" hidden="1">
                        <a:extLst>
                          <a:ext uri="{FF2B5EF4-FFF2-40B4-BE49-F238E27FC236}">
                            <a16:creationId xmlns:a16="http://schemas.microsoft.com/office/drawing/2014/main" id="{3389AD4B-CD2A-4E02-85A1-532A4A2512E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Media Placeholder 3">
            <a:extLst>
              <a:ext uri="{FF2B5EF4-FFF2-40B4-BE49-F238E27FC236}">
                <a16:creationId xmlns:a16="http://schemas.microsoft.com/office/drawing/2014/main" id="{462C7498-3AB5-4406-913C-71CCEC8866D0}"/>
              </a:ext>
            </a:extLst>
          </p:cNvPr>
          <p:cNvSpPr>
            <a:spLocks noGrp="1"/>
          </p:cNvSpPr>
          <p:nvPr>
            <p:ph type="media" sz="quarter" idx="22" hasCustomPrompt="1"/>
          </p:nvPr>
        </p:nvSpPr>
        <p:spPr>
          <a:xfrm>
            <a:off x="0" y="0"/>
            <a:ext cx="9144000" cy="5143500"/>
          </a:xfrm>
        </p:spPr>
        <p:txBody>
          <a:bodyPr/>
          <a:lstStyle>
            <a:lvl1pPr marL="0" indent="0">
              <a:buNone/>
              <a:defRPr/>
            </a:lvl1pPr>
          </a:lstStyle>
          <a:p>
            <a:r>
              <a:rPr lang="en-US" dirty="0"/>
              <a:t>Click icon to insert video (16:9)</a:t>
            </a:r>
          </a:p>
        </p:txBody>
      </p:sp>
    </p:spTree>
    <p:extLst>
      <p:ext uri="{BB962C8B-B14F-4D97-AF65-F5344CB8AC3E}">
        <p14:creationId xmlns:p14="http://schemas.microsoft.com/office/powerpoint/2010/main" val="1910466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ivider white">
    <p:spTree>
      <p:nvGrpSpPr>
        <p:cNvPr id="1" name=""/>
        <p:cNvGrpSpPr/>
        <p:nvPr/>
      </p:nvGrpSpPr>
      <p:grpSpPr>
        <a:xfrm>
          <a:off x="0" y="0"/>
          <a:ext cx="0" cy="0"/>
          <a:chOff x="0" y="0"/>
          <a:chExt cx="0" cy="0"/>
        </a:xfrm>
      </p:grpSpPr>
      <p:sp>
        <p:nvSpPr>
          <p:cNvPr id="5" name="Text Placeholder 3"/>
          <p:cNvSpPr>
            <a:spLocks noGrp="1"/>
          </p:cNvSpPr>
          <p:nvPr>
            <p:ph type="body" sz="quarter" idx="10" hasCustomPrompt="1"/>
          </p:nvPr>
        </p:nvSpPr>
        <p:spPr>
          <a:xfrm>
            <a:off x="828672" y="1539000"/>
            <a:ext cx="6478313" cy="1215000"/>
          </a:xfrm>
          <a:prstGeom prst="rect">
            <a:avLst/>
          </a:prstGeom>
        </p:spPr>
        <p:txBody>
          <a:bodyPr lIns="0" tIns="0" rIns="0" bIns="0"/>
          <a:lstStyle>
            <a:lvl1pPr marL="0" indent="0" algn="l">
              <a:lnSpc>
                <a:spcPct val="100000"/>
              </a:lnSpc>
              <a:spcBef>
                <a:spcPts val="0"/>
              </a:spcBef>
              <a:buFontTx/>
              <a:buNone/>
              <a:defRPr sz="3600">
                <a:solidFill>
                  <a:schemeClr val="tx1"/>
                </a:solidFill>
                <a:latin typeface="+mj-lt"/>
              </a:defRPr>
            </a:lvl1pPr>
            <a:lvl2pPr>
              <a:defRPr sz="4800"/>
            </a:lvl2pPr>
            <a:lvl3pPr>
              <a:defRPr sz="4800"/>
            </a:lvl3pPr>
            <a:lvl4pPr>
              <a:defRPr sz="4800"/>
            </a:lvl4pPr>
            <a:lvl5pPr>
              <a:defRPr sz="4800"/>
            </a:lvl5pPr>
          </a:lstStyle>
          <a:p>
            <a:pPr lvl="0"/>
            <a:r>
              <a:rPr lang="en-US" noProof="0" dirty="0"/>
              <a:t>Click to add title</a:t>
            </a:r>
          </a:p>
        </p:txBody>
      </p:sp>
    </p:spTree>
    <p:extLst>
      <p:ext uri="{BB962C8B-B14F-4D97-AF65-F5344CB8AC3E}">
        <p14:creationId xmlns:p14="http://schemas.microsoft.com/office/powerpoint/2010/main" val="300689376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ull bleed divider dark blue">
    <p:bg>
      <p:bgPr>
        <a:gradFill>
          <a:gsLst>
            <a:gs pos="0">
              <a:srgbClr val="003478"/>
            </a:gs>
            <a:gs pos="100000">
              <a:srgbClr val="0089C4"/>
            </a:gs>
          </a:gsLst>
          <a:lin ang="2100000" scaled="1"/>
        </a:gra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hasCustomPrompt="1"/>
          </p:nvPr>
        </p:nvSpPr>
        <p:spPr>
          <a:xfrm>
            <a:off x="828672" y="1539000"/>
            <a:ext cx="6478313" cy="1215000"/>
          </a:xfrm>
          <a:prstGeom prst="rect">
            <a:avLst/>
          </a:prstGeom>
        </p:spPr>
        <p:txBody>
          <a:bodyPr lIns="0" tIns="0" rIns="0" bIns="0"/>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Click to add title</a:t>
            </a:r>
          </a:p>
        </p:txBody>
      </p:sp>
      <p:pic>
        <p:nvPicPr>
          <p:cNvPr id="6" name="Picture 5">
            <a:extLst>
              <a:ext uri="{FF2B5EF4-FFF2-40B4-BE49-F238E27FC236}">
                <a16:creationId xmlns:a16="http://schemas.microsoft.com/office/drawing/2014/main" id="{A380518A-9ACF-8844-AFD1-AB184AC65BDC}"/>
              </a:ext>
            </a:extLst>
          </p:cNvPr>
          <p:cNvPicPr>
            <a:picLocks noChangeAspect="1"/>
          </p:cNvPicPr>
          <p:nvPr userDrawn="1"/>
        </p:nvPicPr>
        <p:blipFill>
          <a:blip r:embed="rId2"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33438100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Full bleed divider blue">
    <p:bg>
      <p:bgPr>
        <a:gradFill>
          <a:gsLst>
            <a:gs pos="18000">
              <a:srgbClr val="0089C4"/>
            </a:gs>
            <a:gs pos="0">
              <a:srgbClr val="0089C4"/>
            </a:gs>
            <a:gs pos="100000">
              <a:srgbClr val="629FD5"/>
            </a:gs>
          </a:gsLst>
          <a:lin ang="2100000" scaled="1"/>
        </a:gra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hasCustomPrompt="1"/>
          </p:nvPr>
        </p:nvSpPr>
        <p:spPr>
          <a:xfrm>
            <a:off x="828672" y="1539000"/>
            <a:ext cx="6478313" cy="1215000"/>
          </a:xfrm>
          <a:prstGeom prst="rect">
            <a:avLst/>
          </a:prstGeom>
        </p:spPr>
        <p:txBody>
          <a:bodyPr lIns="0" tIns="0" rIns="0" bIns="0"/>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Click to add title</a:t>
            </a:r>
          </a:p>
        </p:txBody>
      </p:sp>
      <p:pic>
        <p:nvPicPr>
          <p:cNvPr id="4" name="Picture 3">
            <a:extLst>
              <a:ext uri="{FF2B5EF4-FFF2-40B4-BE49-F238E27FC236}">
                <a16:creationId xmlns:a16="http://schemas.microsoft.com/office/drawing/2014/main" id="{5B4770E6-DFFC-4965-BCFF-C2F025ADA5DD}"/>
              </a:ext>
            </a:extLst>
          </p:cNvPr>
          <p:cNvPicPr>
            <a:picLocks noChangeAspect="1"/>
          </p:cNvPicPr>
          <p:nvPr userDrawn="1"/>
        </p:nvPicPr>
        <p:blipFill>
          <a:blip r:embed="rId2"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20049779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Full bleed divider dark aqua">
    <p:bg>
      <p:bgPr>
        <a:gradFill>
          <a:gsLst>
            <a:gs pos="0">
              <a:srgbClr val="156570"/>
            </a:gs>
            <a:gs pos="100000">
              <a:srgbClr val="1E9D8B"/>
            </a:gs>
          </a:gsLst>
          <a:lin ang="2100000" scaled="1"/>
        </a:gra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hasCustomPrompt="1"/>
          </p:nvPr>
        </p:nvSpPr>
        <p:spPr>
          <a:xfrm>
            <a:off x="828672" y="1539000"/>
            <a:ext cx="6478313" cy="1215000"/>
          </a:xfrm>
          <a:prstGeom prst="rect">
            <a:avLst/>
          </a:prstGeom>
        </p:spPr>
        <p:txBody>
          <a:bodyPr lIns="0" tIns="0" rIns="0" bIns="0"/>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Click to add title</a:t>
            </a:r>
          </a:p>
        </p:txBody>
      </p:sp>
      <p:pic>
        <p:nvPicPr>
          <p:cNvPr id="4" name="Picture 3">
            <a:extLst>
              <a:ext uri="{FF2B5EF4-FFF2-40B4-BE49-F238E27FC236}">
                <a16:creationId xmlns:a16="http://schemas.microsoft.com/office/drawing/2014/main" id="{1463CA9F-55F7-443D-BDB2-CC212DC826B2}"/>
              </a:ext>
            </a:extLst>
          </p:cNvPr>
          <p:cNvPicPr>
            <a:picLocks noChangeAspect="1"/>
          </p:cNvPicPr>
          <p:nvPr userDrawn="1"/>
        </p:nvPicPr>
        <p:blipFill>
          <a:blip r:embed="rId2"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9797404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bleed divider aqua">
    <p:bg>
      <p:bgPr>
        <a:gradFill>
          <a:gsLst>
            <a:gs pos="18000">
              <a:srgbClr val="1E9D8B"/>
            </a:gs>
            <a:gs pos="0">
              <a:srgbClr val="1E9D8B"/>
            </a:gs>
            <a:gs pos="100000">
              <a:srgbClr val="4FB5AE"/>
            </a:gs>
          </a:gsLst>
          <a:lin ang="2100000" scaled="1"/>
        </a:gra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hasCustomPrompt="1"/>
          </p:nvPr>
        </p:nvSpPr>
        <p:spPr>
          <a:xfrm>
            <a:off x="828672" y="1539000"/>
            <a:ext cx="6478313" cy="1215000"/>
          </a:xfrm>
          <a:prstGeom prst="rect">
            <a:avLst/>
          </a:prstGeom>
        </p:spPr>
        <p:txBody>
          <a:bodyPr lIns="0" tIns="0" rIns="0" bIns="0"/>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Click to add title</a:t>
            </a:r>
          </a:p>
        </p:txBody>
      </p:sp>
      <p:pic>
        <p:nvPicPr>
          <p:cNvPr id="4" name="Picture 3">
            <a:extLst>
              <a:ext uri="{FF2B5EF4-FFF2-40B4-BE49-F238E27FC236}">
                <a16:creationId xmlns:a16="http://schemas.microsoft.com/office/drawing/2014/main" id="{4858E946-AE1B-43D2-AC7C-8CB943F67772}"/>
              </a:ext>
            </a:extLst>
          </p:cNvPr>
          <p:cNvPicPr>
            <a:picLocks noChangeAspect="1"/>
          </p:cNvPicPr>
          <p:nvPr userDrawn="1"/>
        </p:nvPicPr>
        <p:blipFill>
          <a:blip r:embed="rId2"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2151293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bleed divider dark green">
    <p:bg>
      <p:bgPr>
        <a:gradFill>
          <a:gsLst>
            <a:gs pos="0">
              <a:srgbClr val="00693C"/>
            </a:gs>
            <a:gs pos="100000">
              <a:srgbClr val="5B8F22"/>
            </a:gs>
          </a:gsLst>
          <a:lin ang="2100000" scaled="1"/>
        </a:gra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hasCustomPrompt="1"/>
          </p:nvPr>
        </p:nvSpPr>
        <p:spPr>
          <a:xfrm>
            <a:off x="828672" y="1539000"/>
            <a:ext cx="6478313" cy="1215000"/>
          </a:xfrm>
          <a:prstGeom prst="rect">
            <a:avLst/>
          </a:prstGeom>
        </p:spPr>
        <p:txBody>
          <a:bodyPr lIns="0" tIns="0" rIns="0" bIns="0"/>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Click to add title</a:t>
            </a:r>
          </a:p>
        </p:txBody>
      </p:sp>
      <p:pic>
        <p:nvPicPr>
          <p:cNvPr id="4" name="Picture 3">
            <a:extLst>
              <a:ext uri="{FF2B5EF4-FFF2-40B4-BE49-F238E27FC236}">
                <a16:creationId xmlns:a16="http://schemas.microsoft.com/office/drawing/2014/main" id="{001F90D0-6CD9-4C1B-A4C2-46CE98B2ABAD}"/>
              </a:ext>
            </a:extLst>
          </p:cNvPr>
          <p:cNvPicPr>
            <a:picLocks noChangeAspect="1"/>
          </p:cNvPicPr>
          <p:nvPr userDrawn="1"/>
        </p:nvPicPr>
        <p:blipFill>
          <a:blip r:embed="rId2"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185538615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bleed divider green">
    <p:bg>
      <p:bgPr>
        <a:gradFill>
          <a:gsLst>
            <a:gs pos="18000">
              <a:srgbClr val="5B8F22"/>
            </a:gs>
            <a:gs pos="0">
              <a:srgbClr val="5B8F22"/>
            </a:gs>
            <a:gs pos="100000">
              <a:srgbClr val="A4B507"/>
            </a:gs>
          </a:gsLst>
          <a:lin ang="2100000" scaled="1"/>
        </a:gra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hasCustomPrompt="1"/>
          </p:nvPr>
        </p:nvSpPr>
        <p:spPr>
          <a:xfrm>
            <a:off x="828672" y="1539000"/>
            <a:ext cx="6478313" cy="1215000"/>
          </a:xfrm>
          <a:prstGeom prst="rect">
            <a:avLst/>
          </a:prstGeom>
        </p:spPr>
        <p:txBody>
          <a:bodyPr lIns="0" tIns="0" rIns="0" bIns="0"/>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Click to add title</a:t>
            </a:r>
          </a:p>
        </p:txBody>
      </p:sp>
      <p:pic>
        <p:nvPicPr>
          <p:cNvPr id="4" name="Picture 3">
            <a:extLst>
              <a:ext uri="{FF2B5EF4-FFF2-40B4-BE49-F238E27FC236}">
                <a16:creationId xmlns:a16="http://schemas.microsoft.com/office/drawing/2014/main" id="{2F7AA786-DB75-447B-8332-AC6C6640A59F}"/>
              </a:ext>
            </a:extLst>
          </p:cNvPr>
          <p:cNvPicPr>
            <a:picLocks noChangeAspect="1"/>
          </p:cNvPicPr>
          <p:nvPr userDrawn="1"/>
        </p:nvPicPr>
        <p:blipFill>
          <a:blip r:embed="rId2"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8719341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bleed divider dark pink">
    <p:bg>
      <p:bgPr>
        <a:gradFill>
          <a:gsLst>
            <a:gs pos="0">
              <a:srgbClr val="91004B"/>
            </a:gs>
            <a:gs pos="100000">
              <a:srgbClr val="EC4371"/>
            </a:gs>
          </a:gsLst>
          <a:lin ang="2100000" scaled="1"/>
        </a:gra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hasCustomPrompt="1"/>
          </p:nvPr>
        </p:nvSpPr>
        <p:spPr>
          <a:xfrm>
            <a:off x="828672" y="1539000"/>
            <a:ext cx="6478313" cy="1215000"/>
          </a:xfrm>
          <a:prstGeom prst="rect">
            <a:avLst/>
          </a:prstGeom>
        </p:spPr>
        <p:txBody>
          <a:bodyPr lIns="0" tIns="0" rIns="0" bIns="0"/>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Click to add title</a:t>
            </a:r>
          </a:p>
        </p:txBody>
      </p:sp>
      <p:pic>
        <p:nvPicPr>
          <p:cNvPr id="4" name="Picture 3">
            <a:extLst>
              <a:ext uri="{FF2B5EF4-FFF2-40B4-BE49-F238E27FC236}">
                <a16:creationId xmlns:a16="http://schemas.microsoft.com/office/drawing/2014/main" id="{23DAE9EB-A548-4354-803D-A97A84FD56D7}"/>
              </a:ext>
            </a:extLst>
          </p:cNvPr>
          <p:cNvPicPr>
            <a:picLocks noChangeAspect="1"/>
          </p:cNvPicPr>
          <p:nvPr userDrawn="1"/>
        </p:nvPicPr>
        <p:blipFill>
          <a:blip r:embed="rId2"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413320072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Full bleed divider pink">
    <p:bg>
      <p:bgPr>
        <a:gradFill>
          <a:gsLst>
            <a:gs pos="18000">
              <a:srgbClr val="EC4371"/>
            </a:gs>
            <a:gs pos="0">
              <a:srgbClr val="EC4371"/>
            </a:gs>
            <a:gs pos="100000">
              <a:srgbClr val="E59AAA"/>
            </a:gs>
          </a:gsLst>
          <a:lin ang="2100000" scaled="1"/>
        </a:gra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hasCustomPrompt="1"/>
          </p:nvPr>
        </p:nvSpPr>
        <p:spPr>
          <a:xfrm>
            <a:off x="828672" y="1539000"/>
            <a:ext cx="6478313" cy="1215000"/>
          </a:xfrm>
          <a:prstGeom prst="rect">
            <a:avLst/>
          </a:prstGeom>
        </p:spPr>
        <p:txBody>
          <a:bodyPr lIns="0" tIns="0" rIns="0" bIns="0"/>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Click to add title</a:t>
            </a:r>
          </a:p>
        </p:txBody>
      </p:sp>
      <p:pic>
        <p:nvPicPr>
          <p:cNvPr id="4" name="Picture 3">
            <a:extLst>
              <a:ext uri="{FF2B5EF4-FFF2-40B4-BE49-F238E27FC236}">
                <a16:creationId xmlns:a16="http://schemas.microsoft.com/office/drawing/2014/main" id="{2F8FE969-BFB6-40FA-BDFB-A70E2DA11302}"/>
              </a:ext>
            </a:extLst>
          </p:cNvPr>
          <p:cNvPicPr>
            <a:picLocks noChangeAspect="1"/>
          </p:cNvPicPr>
          <p:nvPr userDrawn="1"/>
        </p:nvPicPr>
        <p:blipFill>
          <a:blip r:embed="rId2"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10457011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slide -  dark green">
    <p:bg>
      <p:bgPr>
        <a:gradFill>
          <a:gsLst>
            <a:gs pos="0">
              <a:srgbClr val="00693C"/>
            </a:gs>
            <a:gs pos="100000">
              <a:srgbClr val="5B8F22"/>
            </a:gs>
          </a:gsLst>
          <a:lin ang="2100000" scaled="1"/>
        </a:gra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305F3BA2-B27F-4D6D-85C6-0EB92E2D65FF}"/>
              </a:ext>
            </a:extLst>
          </p:cNvPr>
          <p:cNvGraphicFramePr>
            <a:graphicFrameLocks noChangeAspect="1"/>
          </p:cNvGraphicFramePr>
          <p:nvPr userDrawn="1">
            <p:custDataLst>
              <p:tags r:id="rId1"/>
            </p:custDataLst>
            <p:extLst>
              <p:ext uri="{D42A27DB-BD31-4B8C-83A1-F6EECF244321}">
                <p14:modId xmlns:p14="http://schemas.microsoft.com/office/powerpoint/2010/main" val="2985488729"/>
              </p:ext>
            </p:extLst>
          </p:nvPr>
        </p:nvGraphicFramePr>
        <p:xfrm>
          <a:off x="1591" y="1192"/>
          <a:ext cx="1587" cy="1190"/>
        </p:xfrm>
        <a:graphic>
          <a:graphicData uri="http://schemas.openxmlformats.org/presentationml/2006/ole">
            <mc:AlternateContent xmlns:mc="http://schemas.openxmlformats.org/markup-compatibility/2006">
              <mc:Choice xmlns:v="urn:schemas-microsoft-com:vml" Requires="v">
                <p:oleObj name="think-cell Slide" r:id="rId3" imgW="479" imgH="478" progId="TCLayout.ActiveDocument.1">
                  <p:embed/>
                </p:oleObj>
              </mc:Choice>
              <mc:Fallback>
                <p:oleObj name="think-cell Slide" r:id="rId3" imgW="479" imgH="478" progId="TCLayout.ActiveDocument.1">
                  <p:embed/>
                  <p:pic>
                    <p:nvPicPr>
                      <p:cNvPr id="5" name="Object 4" hidden="1">
                        <a:extLst>
                          <a:ext uri="{FF2B5EF4-FFF2-40B4-BE49-F238E27FC236}">
                            <a16:creationId xmlns:a16="http://schemas.microsoft.com/office/drawing/2014/main" id="{305F3BA2-B27F-4D6D-85C6-0EB92E2D65FF}"/>
                          </a:ext>
                        </a:extLst>
                      </p:cNvPr>
                      <p:cNvPicPr/>
                      <p:nvPr/>
                    </p:nvPicPr>
                    <p:blipFill>
                      <a:blip r:embed="rId4"/>
                      <a:stretch>
                        <a:fillRect/>
                      </a:stretch>
                    </p:blipFill>
                    <p:spPr>
                      <a:xfrm>
                        <a:off x="1591" y="1192"/>
                        <a:ext cx="1587" cy="1190"/>
                      </a:xfrm>
                      <a:prstGeom prst="rect">
                        <a:avLst/>
                      </a:prstGeom>
                    </p:spPr>
                  </p:pic>
                </p:oleObj>
              </mc:Fallback>
            </mc:AlternateContent>
          </a:graphicData>
        </a:graphic>
      </p:graphicFrame>
      <p:sp>
        <p:nvSpPr>
          <p:cNvPr id="19" name="Text Placeholder 3">
            <a:extLst>
              <a:ext uri="{FF2B5EF4-FFF2-40B4-BE49-F238E27FC236}">
                <a16:creationId xmlns:a16="http://schemas.microsoft.com/office/drawing/2014/main" id="{C3653E61-8455-43DD-85E1-3EFD32553394}"/>
              </a:ext>
            </a:extLst>
          </p:cNvPr>
          <p:cNvSpPr>
            <a:spLocks noGrp="1"/>
          </p:cNvSpPr>
          <p:nvPr userDrawn="1">
            <p:ph type="body" sz="quarter" idx="11" hasCustomPrompt="1"/>
          </p:nvPr>
        </p:nvSpPr>
        <p:spPr bwMode="white">
          <a:xfrm>
            <a:off x="837437" y="3565406"/>
            <a:ext cx="4324891" cy="189214"/>
          </a:xfrm>
          <a:prstGeom prst="rect">
            <a:avLst/>
          </a:prstGeom>
        </p:spPr>
        <p:txBody>
          <a:bodyPr lIns="0" tIns="0" rIns="0" bIns="0" anchor="ctr">
            <a:noAutofit/>
          </a:bodyPr>
          <a:lstStyle>
            <a:lvl1pPr marL="0" indent="0">
              <a:spcBef>
                <a:spcPts val="0"/>
              </a:spcBef>
              <a:buFontTx/>
              <a:buNone/>
              <a:defRPr sz="1100" b="1">
                <a:solidFill>
                  <a:schemeClr val="bg1"/>
                </a:solidFill>
              </a:defRPr>
            </a:lvl1pPr>
          </a:lstStyle>
          <a:p>
            <a:pPr lvl="0"/>
            <a:r>
              <a:rPr lang="en-US" noProof="0" dirty="0"/>
              <a:t>_Author</a:t>
            </a:r>
          </a:p>
        </p:txBody>
      </p:sp>
      <p:sp>
        <p:nvSpPr>
          <p:cNvPr id="20" name="Text Placeholder 3">
            <a:extLst>
              <a:ext uri="{FF2B5EF4-FFF2-40B4-BE49-F238E27FC236}">
                <a16:creationId xmlns:a16="http://schemas.microsoft.com/office/drawing/2014/main" id="{4D300ACA-1DDA-445B-9241-4ACC24CFD5AE}"/>
              </a:ext>
            </a:extLst>
          </p:cNvPr>
          <p:cNvSpPr>
            <a:spLocks noGrp="1"/>
          </p:cNvSpPr>
          <p:nvPr userDrawn="1">
            <p:ph type="body" sz="quarter" idx="12" hasCustomPrompt="1"/>
          </p:nvPr>
        </p:nvSpPr>
        <p:spPr bwMode="white">
          <a:xfrm>
            <a:off x="837437" y="3754620"/>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_Business</a:t>
            </a:r>
          </a:p>
        </p:txBody>
      </p:sp>
      <p:sp>
        <p:nvSpPr>
          <p:cNvPr id="21" name="Text Placeholder 3">
            <a:extLst>
              <a:ext uri="{FF2B5EF4-FFF2-40B4-BE49-F238E27FC236}">
                <a16:creationId xmlns:a16="http://schemas.microsoft.com/office/drawing/2014/main" id="{3DFCA62A-CA79-426E-B592-49ABCC31F8A8}"/>
              </a:ext>
            </a:extLst>
          </p:cNvPr>
          <p:cNvSpPr>
            <a:spLocks noGrp="1"/>
          </p:cNvSpPr>
          <p:nvPr userDrawn="1">
            <p:ph type="body" sz="quarter" idx="15" hasCustomPrompt="1"/>
          </p:nvPr>
        </p:nvSpPr>
        <p:spPr bwMode="white">
          <a:xfrm>
            <a:off x="837437" y="3943834"/>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_Date</a:t>
            </a:r>
          </a:p>
        </p:txBody>
      </p:sp>
      <p:sp>
        <p:nvSpPr>
          <p:cNvPr id="22" name="Text Placeholder 3">
            <a:extLst>
              <a:ext uri="{FF2B5EF4-FFF2-40B4-BE49-F238E27FC236}">
                <a16:creationId xmlns:a16="http://schemas.microsoft.com/office/drawing/2014/main" id="{B26F3FA1-170D-4773-936E-E5E7447A5872}"/>
              </a:ext>
            </a:extLst>
          </p:cNvPr>
          <p:cNvSpPr>
            <a:spLocks noGrp="1"/>
          </p:cNvSpPr>
          <p:nvPr userDrawn="1">
            <p:ph type="body" sz="quarter" idx="10" hasCustomPrompt="1"/>
          </p:nvPr>
        </p:nvSpPr>
        <p:spPr bwMode="white">
          <a:xfrm>
            <a:off x="837437" y="2038742"/>
            <a:ext cx="6169658" cy="1206990"/>
          </a:xfrm>
          <a:prstGeom prst="rect">
            <a:avLst/>
          </a:prstGeom>
        </p:spPr>
        <p:txBody>
          <a:bodyPr lIns="0" tIns="0" rIns="0" bIns="0">
            <a:noAutofit/>
          </a:bodyPr>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Presentation title 36pt</a:t>
            </a:r>
          </a:p>
        </p:txBody>
      </p:sp>
      <p:pic>
        <p:nvPicPr>
          <p:cNvPr id="10" name="Picture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668"/>
            <a:ext cx="9136555" cy="5142166"/>
          </a:xfrm>
          <a:prstGeom prst="rect">
            <a:avLst/>
          </a:prstGeom>
        </p:spPr>
      </p:pic>
    </p:spTree>
    <p:extLst>
      <p:ext uri="{BB962C8B-B14F-4D97-AF65-F5344CB8AC3E}">
        <p14:creationId xmlns:p14="http://schemas.microsoft.com/office/powerpoint/2010/main" val="417500801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ull bleed divider dark purple">
    <p:bg>
      <p:bgPr>
        <a:gradFill>
          <a:gsLst>
            <a:gs pos="0">
              <a:srgbClr val="631D76"/>
            </a:gs>
            <a:gs pos="100000">
              <a:srgbClr val="7D0063"/>
            </a:gs>
          </a:gsLst>
          <a:lin ang="2100000" scaled="1"/>
        </a:gra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hasCustomPrompt="1"/>
          </p:nvPr>
        </p:nvSpPr>
        <p:spPr>
          <a:xfrm>
            <a:off x="828672" y="1539000"/>
            <a:ext cx="6478313" cy="1215000"/>
          </a:xfrm>
          <a:prstGeom prst="rect">
            <a:avLst/>
          </a:prstGeom>
        </p:spPr>
        <p:txBody>
          <a:bodyPr lIns="0" tIns="0" rIns="0" bIns="0"/>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Click to add title</a:t>
            </a:r>
          </a:p>
        </p:txBody>
      </p:sp>
      <p:pic>
        <p:nvPicPr>
          <p:cNvPr id="4" name="Picture 3">
            <a:extLst>
              <a:ext uri="{FF2B5EF4-FFF2-40B4-BE49-F238E27FC236}">
                <a16:creationId xmlns:a16="http://schemas.microsoft.com/office/drawing/2014/main" id="{184935F9-513A-4F2C-A7C3-7F6333C53846}"/>
              </a:ext>
            </a:extLst>
          </p:cNvPr>
          <p:cNvPicPr>
            <a:picLocks noChangeAspect="1"/>
          </p:cNvPicPr>
          <p:nvPr userDrawn="1"/>
        </p:nvPicPr>
        <p:blipFill>
          <a:blip r:embed="rId2"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31449505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Full bleed divider purple">
    <p:bg>
      <p:bgPr>
        <a:gradFill>
          <a:gsLst>
            <a:gs pos="18000">
              <a:srgbClr val="7D0063"/>
            </a:gs>
            <a:gs pos="0">
              <a:srgbClr val="7D0063"/>
            </a:gs>
            <a:gs pos="100000">
              <a:srgbClr val="A873A9"/>
            </a:gs>
          </a:gsLst>
          <a:lin ang="2100000" scaled="1"/>
        </a:gra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hasCustomPrompt="1"/>
          </p:nvPr>
        </p:nvSpPr>
        <p:spPr>
          <a:xfrm>
            <a:off x="828672" y="1539000"/>
            <a:ext cx="6478313" cy="1215000"/>
          </a:xfrm>
          <a:prstGeom prst="rect">
            <a:avLst/>
          </a:prstGeom>
        </p:spPr>
        <p:txBody>
          <a:bodyPr lIns="0" tIns="0" rIns="0" bIns="0"/>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Click to add title</a:t>
            </a:r>
          </a:p>
        </p:txBody>
      </p:sp>
      <p:pic>
        <p:nvPicPr>
          <p:cNvPr id="4" name="Picture 3">
            <a:extLst>
              <a:ext uri="{FF2B5EF4-FFF2-40B4-BE49-F238E27FC236}">
                <a16:creationId xmlns:a16="http://schemas.microsoft.com/office/drawing/2014/main" id="{B8B6D403-B8D3-4876-B7EF-4C11A84F19E9}"/>
              </a:ext>
            </a:extLst>
          </p:cNvPr>
          <p:cNvPicPr>
            <a:picLocks noChangeAspect="1"/>
          </p:cNvPicPr>
          <p:nvPr userDrawn="1"/>
        </p:nvPicPr>
        <p:blipFill>
          <a:blip r:embed="rId2"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27069752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Full bleed divider dark orange">
    <p:bg>
      <p:bgPr>
        <a:gradFill>
          <a:gsLst>
            <a:gs pos="0">
              <a:schemeClr val="accent4">
                <a:lumMod val="75000"/>
              </a:schemeClr>
            </a:gs>
            <a:gs pos="100000">
              <a:schemeClr val="accent4"/>
            </a:gs>
          </a:gsLst>
          <a:lin ang="2100000" scaled="1"/>
        </a:gra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hasCustomPrompt="1"/>
          </p:nvPr>
        </p:nvSpPr>
        <p:spPr>
          <a:xfrm>
            <a:off x="828672" y="1539000"/>
            <a:ext cx="6478313" cy="1215000"/>
          </a:xfrm>
          <a:prstGeom prst="rect">
            <a:avLst/>
          </a:prstGeom>
        </p:spPr>
        <p:txBody>
          <a:bodyPr lIns="0" tIns="0" rIns="0" bIns="0"/>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Click to add title</a:t>
            </a:r>
          </a:p>
        </p:txBody>
      </p:sp>
      <p:pic>
        <p:nvPicPr>
          <p:cNvPr id="4" name="Picture 3">
            <a:extLst>
              <a:ext uri="{FF2B5EF4-FFF2-40B4-BE49-F238E27FC236}">
                <a16:creationId xmlns:a16="http://schemas.microsoft.com/office/drawing/2014/main" id="{20390B55-9157-4153-BA72-3B90C02644CE}"/>
              </a:ext>
            </a:extLst>
          </p:cNvPr>
          <p:cNvPicPr>
            <a:picLocks noChangeAspect="1"/>
          </p:cNvPicPr>
          <p:nvPr userDrawn="1"/>
        </p:nvPicPr>
        <p:blipFill>
          <a:blip r:embed="rId2"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3893785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Full bleed divider orange">
    <p:bg>
      <p:bgPr>
        <a:gradFill>
          <a:gsLst>
            <a:gs pos="18000">
              <a:schemeClr val="accent4"/>
            </a:gs>
            <a:gs pos="0">
              <a:schemeClr val="accent4">
                <a:lumMod val="75000"/>
              </a:schemeClr>
            </a:gs>
            <a:gs pos="100000">
              <a:schemeClr val="accent4">
                <a:lumMod val="60000"/>
                <a:lumOff val="40000"/>
              </a:schemeClr>
            </a:gs>
          </a:gsLst>
          <a:lin ang="2100000" scaled="1"/>
        </a:gra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hasCustomPrompt="1"/>
          </p:nvPr>
        </p:nvSpPr>
        <p:spPr>
          <a:xfrm>
            <a:off x="828672" y="1539000"/>
            <a:ext cx="6478313" cy="1215000"/>
          </a:xfrm>
          <a:prstGeom prst="rect">
            <a:avLst/>
          </a:prstGeom>
        </p:spPr>
        <p:txBody>
          <a:bodyPr lIns="0" tIns="0" rIns="0" bIns="0"/>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Click to add title</a:t>
            </a:r>
          </a:p>
        </p:txBody>
      </p:sp>
      <p:pic>
        <p:nvPicPr>
          <p:cNvPr id="4" name="Picture 3">
            <a:extLst>
              <a:ext uri="{FF2B5EF4-FFF2-40B4-BE49-F238E27FC236}">
                <a16:creationId xmlns:a16="http://schemas.microsoft.com/office/drawing/2014/main" id="{8215DAFC-40A7-4F9D-A8C4-EB4846968E8D}"/>
              </a:ext>
            </a:extLst>
          </p:cNvPr>
          <p:cNvPicPr>
            <a:picLocks noChangeAspect="1"/>
          </p:cNvPicPr>
          <p:nvPr userDrawn="1"/>
        </p:nvPicPr>
        <p:blipFill>
          <a:blip r:embed="rId2" cstate="email">
            <a:alphaModFix/>
            <a:extLst>
              <a:ext uri="{28A0092B-C50C-407E-A947-70E740481C1C}">
                <a14:useLocalDpi xmlns:a14="http://schemas.microsoft.com/office/drawing/2010/main"/>
              </a:ext>
            </a:extLst>
          </a:blip>
          <a:stretch>
            <a:fillRect/>
          </a:stretch>
        </p:blipFill>
        <p:spPr>
          <a:xfrm>
            <a:off x="8280763" y="216000"/>
            <a:ext cx="360000" cy="459781"/>
          </a:xfrm>
          <a:prstGeom prst="rect">
            <a:avLst/>
          </a:prstGeom>
          <a:noFill/>
        </p:spPr>
      </p:pic>
    </p:spTree>
    <p:extLst>
      <p:ext uri="{BB962C8B-B14F-4D97-AF65-F5344CB8AC3E}">
        <p14:creationId xmlns:p14="http://schemas.microsoft.com/office/powerpoint/2010/main" val="132914224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Full bleed photo overlay left">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B1F58990-F6FE-47C5-BC21-2A45263505CD}"/>
              </a:ext>
            </a:extLst>
          </p:cNvPr>
          <p:cNvGraphicFramePr>
            <a:graphicFrameLocks noChangeAspect="1"/>
          </p:cNvGraphicFramePr>
          <p:nvPr userDrawn="1">
            <p:custDataLst>
              <p:tags r:id="rId1"/>
            </p:custDataLst>
            <p:extLst>
              <p:ext uri="{D42A27DB-BD31-4B8C-83A1-F6EECF244321}">
                <p14:modId xmlns:p14="http://schemas.microsoft.com/office/powerpoint/2010/main" val="246083913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79" imgH="478" progId="TCLayout.ActiveDocument.1">
                  <p:embed/>
                </p:oleObj>
              </mc:Choice>
              <mc:Fallback>
                <p:oleObj name="think-cell Slide" r:id="rId3" imgW="479" imgH="478" progId="TCLayout.ActiveDocument.1">
                  <p:embed/>
                  <p:pic>
                    <p:nvPicPr>
                      <p:cNvPr id="2" name="Object 1" hidden="1">
                        <a:extLst>
                          <a:ext uri="{FF2B5EF4-FFF2-40B4-BE49-F238E27FC236}">
                            <a16:creationId xmlns:a16="http://schemas.microsoft.com/office/drawing/2014/main" id="{B1F58990-F6FE-47C5-BC21-2A45263505C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Picture Placeholder 3"/>
          <p:cNvSpPr>
            <a:spLocks noGrp="1"/>
          </p:cNvSpPr>
          <p:nvPr>
            <p:ph type="pic" sz="quarter" idx="14"/>
          </p:nvPr>
        </p:nvSpPr>
        <p:spPr>
          <a:xfrm>
            <a:off x="0" y="0"/>
            <a:ext cx="9144000" cy="5143500"/>
          </a:xfrm>
          <a:prstGeom prst="rect">
            <a:avLst/>
          </a:prstGeom>
        </p:spPr>
        <p:txBody>
          <a:bodyPr/>
          <a:lstStyle>
            <a:lvl1pPr marL="0" indent="0">
              <a:buNone/>
              <a:defRPr sz="1000"/>
            </a:lvl1pPr>
          </a:lstStyle>
          <a:p>
            <a:r>
              <a:rPr lang="en-US" noProof="0"/>
              <a:t>Click icon to add picture</a:t>
            </a:r>
            <a:endParaRPr lang="en-US" noProof="0" dirty="0"/>
          </a:p>
        </p:txBody>
      </p:sp>
      <p:sp>
        <p:nvSpPr>
          <p:cNvPr id="13" name="Text Placeholder 12"/>
          <p:cNvSpPr>
            <a:spLocks noGrp="1"/>
          </p:cNvSpPr>
          <p:nvPr>
            <p:ph type="body" sz="quarter" idx="15" hasCustomPrompt="1"/>
          </p:nvPr>
        </p:nvSpPr>
        <p:spPr bwMode="gray">
          <a:xfrm>
            <a:off x="0" y="0"/>
            <a:ext cx="3492500" cy="5143500"/>
          </a:xfrm>
          <a:prstGeom prst="rect">
            <a:avLst/>
          </a:prstGeom>
          <a:solidFill>
            <a:srgbClr val="004D79">
              <a:alpha val="89804"/>
            </a:srgbClr>
          </a:solidFill>
        </p:spPr>
        <p:txBody>
          <a:bodyPr vert="horz"/>
          <a:lstStyle>
            <a:lvl1pPr marL="0" indent="0">
              <a:buFontTx/>
              <a:buNone/>
              <a:defRPr>
                <a:ln>
                  <a:noFill/>
                </a:ln>
              </a:defRPr>
            </a:lvl1pPr>
          </a:lstStyle>
          <a:p>
            <a:pPr lvl="0"/>
            <a:r>
              <a:rPr lang="en-US" dirty="0"/>
              <a:t> </a:t>
            </a:r>
          </a:p>
        </p:txBody>
      </p:sp>
      <p:sp>
        <p:nvSpPr>
          <p:cNvPr id="3" name="Text Placeholder 2"/>
          <p:cNvSpPr>
            <a:spLocks noGrp="1"/>
          </p:cNvSpPr>
          <p:nvPr>
            <p:ph type="body" sz="quarter" idx="10" hasCustomPrompt="1"/>
          </p:nvPr>
        </p:nvSpPr>
        <p:spPr bwMode="white">
          <a:xfrm>
            <a:off x="317500" y="1219198"/>
            <a:ext cx="2851150" cy="3187962"/>
          </a:xfrm>
          <a:prstGeom prst="rect">
            <a:avLst/>
          </a:prstGeom>
        </p:spPr>
        <p:txBody>
          <a:bodyPr lIns="0" tIns="0" rIns="0" bIns="0"/>
          <a:lstStyle>
            <a:lvl1pPr marL="0" indent="0" algn="l">
              <a:lnSpc>
                <a:spcPct val="100000"/>
              </a:lnSpc>
              <a:spcBef>
                <a:spcPts val="0"/>
              </a:spcBef>
              <a:buFont typeface="Arial" panose="020B0604020202020204" pitchFamily="34" charset="0"/>
              <a:buNone/>
              <a:defRPr sz="3600" baseline="0">
                <a:solidFill>
                  <a:schemeClr val="bg1"/>
                </a:solidFill>
                <a:latin typeface="+mj-lt"/>
              </a:defRPr>
            </a:lvl1pPr>
          </a:lstStyle>
          <a:p>
            <a:pPr lvl="0"/>
            <a:r>
              <a:rPr lang="en-US" noProof="0" dirty="0"/>
              <a:t>Click to add text</a:t>
            </a:r>
          </a:p>
          <a:p>
            <a:pPr lvl="0"/>
            <a:endParaRPr lang="en-US" noProof="0" dirty="0"/>
          </a:p>
          <a:p>
            <a:pPr lvl="0"/>
            <a:endParaRPr lang="en-US" noProof="0" dirty="0"/>
          </a:p>
          <a:p>
            <a:pPr lvl="0"/>
            <a:endParaRPr lang="en-US" noProof="0" dirty="0"/>
          </a:p>
        </p:txBody>
      </p:sp>
      <p:sp>
        <p:nvSpPr>
          <p:cNvPr id="7" name="Text Placeholder 9">
            <a:extLst>
              <a:ext uri="{FF2B5EF4-FFF2-40B4-BE49-F238E27FC236}">
                <a16:creationId xmlns:a16="http://schemas.microsoft.com/office/drawing/2014/main" id="{AB25F741-4DE1-41E1-8A68-93B346DCAEF5}"/>
              </a:ext>
            </a:extLst>
          </p:cNvPr>
          <p:cNvSpPr>
            <a:spLocks noGrp="1"/>
          </p:cNvSpPr>
          <p:nvPr>
            <p:ph type="body" sz="quarter" idx="22" hasCustomPrompt="1"/>
          </p:nvPr>
        </p:nvSpPr>
        <p:spPr>
          <a:xfrm>
            <a:off x="8280764" y="216000"/>
            <a:ext cx="360000" cy="457297"/>
          </a:xfrm>
          <a:blipFill dpi="0" rotWithShape="1">
            <a:blip r:embed="rId5">
              <a:alphaModFix amt="90000"/>
            </a:blip>
            <a:srcRect/>
            <a:stretch>
              <a:fillRect/>
            </a:stretch>
          </a:blipFill>
        </p:spPr>
        <p:txBody>
          <a:bodyPr/>
          <a:lstStyle>
            <a:lvl1pPr marL="0" indent="0">
              <a:buNone/>
              <a:defRPr/>
            </a:lvl1pPr>
          </a:lstStyle>
          <a:p>
            <a:pPr lvl="0"/>
            <a:r>
              <a:rPr lang="en-US" dirty="0"/>
              <a:t> </a:t>
            </a:r>
          </a:p>
        </p:txBody>
      </p:sp>
    </p:spTree>
    <p:extLst>
      <p:ext uri="{BB962C8B-B14F-4D97-AF65-F5344CB8AC3E}">
        <p14:creationId xmlns:p14="http://schemas.microsoft.com/office/powerpoint/2010/main" val="268844014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Full bleed photo overlay right">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92622BA5-BC34-4A58-9264-E2D05A0F24AA}"/>
              </a:ext>
            </a:extLst>
          </p:cNvPr>
          <p:cNvGraphicFramePr>
            <a:graphicFrameLocks noChangeAspect="1"/>
          </p:cNvGraphicFramePr>
          <p:nvPr userDrawn="1">
            <p:custDataLst>
              <p:tags r:id="rId1"/>
            </p:custDataLst>
            <p:extLst>
              <p:ext uri="{D42A27DB-BD31-4B8C-83A1-F6EECF244321}">
                <p14:modId xmlns:p14="http://schemas.microsoft.com/office/powerpoint/2010/main" val="5027331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79" imgH="478" progId="TCLayout.ActiveDocument.1">
                  <p:embed/>
                </p:oleObj>
              </mc:Choice>
              <mc:Fallback>
                <p:oleObj name="think-cell Slide" r:id="rId3" imgW="479" imgH="478" progId="TCLayout.ActiveDocument.1">
                  <p:embed/>
                  <p:pic>
                    <p:nvPicPr>
                      <p:cNvPr id="2" name="Object 1" hidden="1">
                        <a:extLst>
                          <a:ext uri="{FF2B5EF4-FFF2-40B4-BE49-F238E27FC236}">
                            <a16:creationId xmlns:a16="http://schemas.microsoft.com/office/drawing/2014/main" id="{92622BA5-BC34-4A58-9264-E2D05A0F24A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Picture Placeholder 3"/>
          <p:cNvSpPr>
            <a:spLocks noGrp="1"/>
          </p:cNvSpPr>
          <p:nvPr>
            <p:ph type="pic" sz="quarter" idx="14"/>
          </p:nvPr>
        </p:nvSpPr>
        <p:spPr>
          <a:xfrm>
            <a:off x="0" y="0"/>
            <a:ext cx="9144000" cy="5143500"/>
          </a:xfrm>
          <a:prstGeom prst="rect">
            <a:avLst/>
          </a:prstGeom>
          <a:noFill/>
        </p:spPr>
        <p:txBody>
          <a:bodyPr/>
          <a:lstStyle>
            <a:lvl1pPr marL="0" indent="0">
              <a:buNone/>
              <a:defRPr sz="1000"/>
            </a:lvl1pPr>
          </a:lstStyle>
          <a:p>
            <a:r>
              <a:rPr lang="en-US" noProof="0"/>
              <a:t>Click icon to add picture</a:t>
            </a:r>
            <a:endParaRPr lang="en-US" noProof="0" dirty="0"/>
          </a:p>
        </p:txBody>
      </p:sp>
      <p:sp>
        <p:nvSpPr>
          <p:cNvPr id="10" name="Text Placeholder 12"/>
          <p:cNvSpPr>
            <a:spLocks noGrp="1"/>
          </p:cNvSpPr>
          <p:nvPr>
            <p:ph type="body" sz="quarter" idx="15" hasCustomPrompt="1"/>
          </p:nvPr>
        </p:nvSpPr>
        <p:spPr bwMode="gray">
          <a:xfrm>
            <a:off x="5651501" y="0"/>
            <a:ext cx="3492500" cy="5143500"/>
          </a:xfrm>
          <a:prstGeom prst="rect">
            <a:avLst/>
          </a:prstGeom>
          <a:solidFill>
            <a:schemeClr val="accent1">
              <a:lumMod val="75000"/>
              <a:alpha val="90000"/>
            </a:schemeClr>
          </a:solidFill>
        </p:spPr>
        <p:txBody>
          <a:bodyPr vert="horz"/>
          <a:lstStyle>
            <a:lvl1pPr marL="0" indent="0">
              <a:buFontTx/>
              <a:buNone/>
              <a:defRPr>
                <a:ln>
                  <a:noFill/>
                </a:ln>
              </a:defRPr>
            </a:lvl1pPr>
          </a:lstStyle>
          <a:p>
            <a:pPr lvl="0"/>
            <a:r>
              <a:rPr lang="en-US" dirty="0"/>
              <a:t> </a:t>
            </a:r>
          </a:p>
        </p:txBody>
      </p:sp>
      <p:sp>
        <p:nvSpPr>
          <p:cNvPr id="3" name="Text Placeholder 2"/>
          <p:cNvSpPr>
            <a:spLocks noGrp="1"/>
          </p:cNvSpPr>
          <p:nvPr>
            <p:ph type="body" sz="quarter" idx="10" hasCustomPrompt="1"/>
          </p:nvPr>
        </p:nvSpPr>
        <p:spPr bwMode="white">
          <a:xfrm>
            <a:off x="5964001" y="1219200"/>
            <a:ext cx="2865673" cy="3188494"/>
          </a:xfrm>
          <a:prstGeom prst="rect">
            <a:avLst/>
          </a:prstGeom>
        </p:spPr>
        <p:txBody>
          <a:bodyPr lIns="0" tIns="0" rIns="0" bIns="0"/>
          <a:lstStyle>
            <a:lvl1pPr marL="0" indent="0" algn="l">
              <a:lnSpc>
                <a:spcPct val="100000"/>
              </a:lnSpc>
              <a:spcBef>
                <a:spcPts val="0"/>
              </a:spcBef>
              <a:buFontTx/>
              <a:buNone/>
              <a:defRPr sz="3600" baseline="0">
                <a:solidFill>
                  <a:schemeClr val="bg1"/>
                </a:solidFill>
                <a:latin typeface="+mj-lt"/>
              </a:defRPr>
            </a:lvl1pPr>
          </a:lstStyle>
          <a:p>
            <a:pPr lvl="0"/>
            <a:r>
              <a:rPr lang="en-US" noProof="0" dirty="0"/>
              <a:t>Click to add text</a:t>
            </a:r>
          </a:p>
          <a:p>
            <a:pPr lvl="0"/>
            <a:endParaRPr lang="en-US" noProof="0" dirty="0"/>
          </a:p>
        </p:txBody>
      </p:sp>
      <p:sp>
        <p:nvSpPr>
          <p:cNvPr id="8" name="Text Placeholder 9">
            <a:extLst>
              <a:ext uri="{FF2B5EF4-FFF2-40B4-BE49-F238E27FC236}">
                <a16:creationId xmlns:a16="http://schemas.microsoft.com/office/drawing/2014/main" id="{24DD6326-33BA-4174-807D-738A31A70017}"/>
              </a:ext>
            </a:extLst>
          </p:cNvPr>
          <p:cNvSpPr>
            <a:spLocks noGrp="1"/>
          </p:cNvSpPr>
          <p:nvPr>
            <p:ph type="body" sz="quarter" idx="22" hasCustomPrompt="1"/>
          </p:nvPr>
        </p:nvSpPr>
        <p:spPr>
          <a:xfrm>
            <a:off x="8280764" y="216000"/>
            <a:ext cx="360000" cy="457297"/>
          </a:xfrm>
          <a:blipFill>
            <a:blip r:embed="rId5"/>
            <a:stretch>
              <a:fillRect/>
            </a:stretch>
          </a:blipFill>
        </p:spPr>
        <p:txBody>
          <a:bodyPr/>
          <a:lstStyle>
            <a:lvl1pPr marL="0" indent="0">
              <a:buNone/>
              <a:defRPr/>
            </a:lvl1pPr>
          </a:lstStyle>
          <a:p>
            <a:pPr lvl="0"/>
            <a:r>
              <a:rPr lang="en-US" dirty="0"/>
              <a:t> </a:t>
            </a:r>
          </a:p>
        </p:txBody>
      </p:sp>
    </p:spTree>
    <p:extLst>
      <p:ext uri="{BB962C8B-B14F-4D97-AF65-F5344CB8AC3E}">
        <p14:creationId xmlns:p14="http://schemas.microsoft.com/office/powerpoint/2010/main" val="21408172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Full bleed photo overlay bottom">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C7DA24CE-89CA-4008-85D4-D98FA9672B39}"/>
              </a:ext>
            </a:extLst>
          </p:cNvPr>
          <p:cNvGraphicFramePr>
            <a:graphicFrameLocks noChangeAspect="1"/>
          </p:cNvGraphicFramePr>
          <p:nvPr userDrawn="1">
            <p:custDataLst>
              <p:tags r:id="rId1"/>
            </p:custDataLst>
            <p:extLst>
              <p:ext uri="{D42A27DB-BD31-4B8C-83A1-F6EECF244321}">
                <p14:modId xmlns:p14="http://schemas.microsoft.com/office/powerpoint/2010/main" val="963583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79" imgH="478" progId="TCLayout.ActiveDocument.1">
                  <p:embed/>
                </p:oleObj>
              </mc:Choice>
              <mc:Fallback>
                <p:oleObj name="think-cell Slide" r:id="rId3" imgW="479" imgH="478" progId="TCLayout.ActiveDocument.1">
                  <p:embed/>
                  <p:pic>
                    <p:nvPicPr>
                      <p:cNvPr id="2" name="Object 1" hidden="1">
                        <a:extLst>
                          <a:ext uri="{FF2B5EF4-FFF2-40B4-BE49-F238E27FC236}">
                            <a16:creationId xmlns:a16="http://schemas.microsoft.com/office/drawing/2014/main" id="{C7DA24CE-89CA-4008-85D4-D98FA9672B3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Picture Placeholder 3"/>
          <p:cNvSpPr>
            <a:spLocks noGrp="1"/>
          </p:cNvSpPr>
          <p:nvPr>
            <p:ph type="pic" sz="quarter" idx="14"/>
          </p:nvPr>
        </p:nvSpPr>
        <p:spPr>
          <a:xfrm>
            <a:off x="0" y="0"/>
            <a:ext cx="9144000" cy="5143500"/>
          </a:xfrm>
          <a:prstGeom prst="rect">
            <a:avLst/>
          </a:prstGeom>
          <a:noFill/>
        </p:spPr>
        <p:txBody>
          <a:bodyPr/>
          <a:lstStyle>
            <a:lvl1pPr marL="0" indent="0">
              <a:buNone/>
              <a:defRPr sz="1000"/>
            </a:lvl1pPr>
          </a:lstStyle>
          <a:p>
            <a:r>
              <a:rPr lang="en-US"/>
              <a:t>Click icon to add picture</a:t>
            </a:r>
            <a:endParaRPr lang="en-US" dirty="0"/>
          </a:p>
        </p:txBody>
      </p:sp>
      <p:sp>
        <p:nvSpPr>
          <p:cNvPr id="11" name="Text Placeholder 12"/>
          <p:cNvSpPr>
            <a:spLocks noGrp="1"/>
          </p:cNvSpPr>
          <p:nvPr>
            <p:ph type="body" sz="quarter" idx="15" hasCustomPrompt="1"/>
          </p:nvPr>
        </p:nvSpPr>
        <p:spPr bwMode="gray">
          <a:xfrm>
            <a:off x="0" y="3933827"/>
            <a:ext cx="9144000" cy="1209675"/>
          </a:xfrm>
          <a:prstGeom prst="rect">
            <a:avLst/>
          </a:prstGeom>
          <a:solidFill>
            <a:schemeClr val="accent1">
              <a:lumMod val="75000"/>
              <a:alpha val="90000"/>
            </a:schemeClr>
          </a:solidFill>
        </p:spPr>
        <p:txBody>
          <a:bodyPr vert="horz"/>
          <a:lstStyle>
            <a:lvl1pPr marL="0" indent="0">
              <a:buFontTx/>
              <a:buNone/>
              <a:defRPr>
                <a:ln>
                  <a:noFill/>
                </a:ln>
              </a:defRPr>
            </a:lvl1pPr>
          </a:lstStyle>
          <a:p>
            <a:pPr lvl="0"/>
            <a:r>
              <a:rPr lang="en-US" dirty="0"/>
              <a:t> </a:t>
            </a:r>
          </a:p>
        </p:txBody>
      </p:sp>
      <p:sp>
        <p:nvSpPr>
          <p:cNvPr id="3" name="Text Placeholder 2"/>
          <p:cNvSpPr>
            <a:spLocks noGrp="1"/>
          </p:cNvSpPr>
          <p:nvPr>
            <p:ph type="body" sz="quarter" idx="10" hasCustomPrompt="1"/>
          </p:nvPr>
        </p:nvSpPr>
        <p:spPr bwMode="white">
          <a:xfrm>
            <a:off x="504825" y="4218316"/>
            <a:ext cx="8135938" cy="652462"/>
          </a:xfrm>
          <a:prstGeom prst="rect">
            <a:avLst/>
          </a:prstGeom>
        </p:spPr>
        <p:txBody>
          <a:bodyPr lIns="0" tIns="0" rIns="0" bIns="0"/>
          <a:lstStyle>
            <a:lvl1pPr marL="0" indent="0" algn="l">
              <a:lnSpc>
                <a:spcPct val="100000"/>
              </a:lnSpc>
              <a:spcBef>
                <a:spcPts val="0"/>
              </a:spcBef>
              <a:buFontTx/>
              <a:buNone/>
              <a:defRPr sz="3600" baseline="0">
                <a:solidFill>
                  <a:schemeClr val="bg1"/>
                </a:solidFill>
                <a:latin typeface="+mj-lt"/>
              </a:defRPr>
            </a:lvl1pPr>
          </a:lstStyle>
          <a:p>
            <a:pPr lvl="0"/>
            <a:r>
              <a:rPr lang="en-US" noProof="0" dirty="0"/>
              <a:t>Click to add text</a:t>
            </a:r>
          </a:p>
          <a:p>
            <a:pPr lvl="0"/>
            <a:endParaRPr lang="en-US" noProof="0" dirty="0"/>
          </a:p>
        </p:txBody>
      </p:sp>
      <p:sp>
        <p:nvSpPr>
          <p:cNvPr id="8" name="Text Placeholder 9">
            <a:extLst>
              <a:ext uri="{FF2B5EF4-FFF2-40B4-BE49-F238E27FC236}">
                <a16:creationId xmlns:a16="http://schemas.microsoft.com/office/drawing/2014/main" id="{9A5C95AE-299F-431B-AB66-08FC9F22E319}"/>
              </a:ext>
            </a:extLst>
          </p:cNvPr>
          <p:cNvSpPr>
            <a:spLocks noGrp="1"/>
          </p:cNvSpPr>
          <p:nvPr>
            <p:ph type="body" sz="quarter" idx="22" hasCustomPrompt="1"/>
          </p:nvPr>
        </p:nvSpPr>
        <p:spPr>
          <a:xfrm>
            <a:off x="8280764" y="216000"/>
            <a:ext cx="360000" cy="457297"/>
          </a:xfrm>
          <a:blipFill dpi="0" rotWithShape="1">
            <a:blip r:embed="rId5">
              <a:alphaModFix amt="90000"/>
            </a:blip>
            <a:srcRect/>
            <a:stretch>
              <a:fillRect/>
            </a:stretch>
          </a:blipFill>
        </p:spPr>
        <p:txBody>
          <a:bodyPr/>
          <a:lstStyle>
            <a:lvl1pPr marL="0" indent="0">
              <a:buNone/>
              <a:defRPr/>
            </a:lvl1pPr>
          </a:lstStyle>
          <a:p>
            <a:pPr lvl="0"/>
            <a:r>
              <a:rPr lang="en-US" dirty="0"/>
              <a:t> </a:t>
            </a:r>
          </a:p>
        </p:txBody>
      </p:sp>
    </p:spTree>
    <p:extLst>
      <p:ext uri="{BB962C8B-B14F-4D97-AF65-F5344CB8AC3E}">
        <p14:creationId xmlns:p14="http://schemas.microsoft.com/office/powerpoint/2010/main" val="64078266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Full bleed photo small overlay left">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EABAA68A-08EA-496D-B665-88DDACBC07B3}"/>
              </a:ext>
            </a:extLst>
          </p:cNvPr>
          <p:cNvGraphicFramePr>
            <a:graphicFrameLocks noChangeAspect="1"/>
          </p:cNvGraphicFramePr>
          <p:nvPr userDrawn="1">
            <p:custDataLst>
              <p:tags r:id="rId1"/>
            </p:custDataLst>
            <p:extLst>
              <p:ext uri="{D42A27DB-BD31-4B8C-83A1-F6EECF244321}">
                <p14:modId xmlns:p14="http://schemas.microsoft.com/office/powerpoint/2010/main" val="230355386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79" imgH="478" progId="TCLayout.ActiveDocument.1">
                  <p:embed/>
                </p:oleObj>
              </mc:Choice>
              <mc:Fallback>
                <p:oleObj name="think-cell Slide" r:id="rId3" imgW="479" imgH="478" progId="TCLayout.ActiveDocument.1">
                  <p:embed/>
                  <p:pic>
                    <p:nvPicPr>
                      <p:cNvPr id="2" name="Object 1" hidden="1">
                        <a:extLst>
                          <a:ext uri="{FF2B5EF4-FFF2-40B4-BE49-F238E27FC236}">
                            <a16:creationId xmlns:a16="http://schemas.microsoft.com/office/drawing/2014/main" id="{EABAA68A-08EA-496D-B665-88DDACBC07B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Picture Placeholder 3"/>
          <p:cNvSpPr>
            <a:spLocks noGrp="1"/>
          </p:cNvSpPr>
          <p:nvPr>
            <p:ph type="pic" sz="quarter" idx="14"/>
          </p:nvPr>
        </p:nvSpPr>
        <p:spPr>
          <a:xfrm>
            <a:off x="0" y="0"/>
            <a:ext cx="9144000" cy="5143500"/>
          </a:xfrm>
          <a:prstGeom prst="rect">
            <a:avLst/>
          </a:prstGeom>
          <a:noFill/>
        </p:spPr>
        <p:txBody>
          <a:bodyPr/>
          <a:lstStyle>
            <a:lvl1pPr marL="0" indent="0">
              <a:buNone/>
              <a:defRPr sz="1000"/>
            </a:lvl1pPr>
          </a:lstStyle>
          <a:p>
            <a:r>
              <a:rPr lang="en-US" noProof="0"/>
              <a:t>Click icon to add picture</a:t>
            </a:r>
            <a:endParaRPr lang="en-US" noProof="0" dirty="0"/>
          </a:p>
        </p:txBody>
      </p:sp>
      <p:sp>
        <p:nvSpPr>
          <p:cNvPr id="3" name="Text Placeholder 2"/>
          <p:cNvSpPr>
            <a:spLocks noGrp="1"/>
          </p:cNvSpPr>
          <p:nvPr>
            <p:ph type="body" sz="quarter" idx="10" hasCustomPrompt="1"/>
          </p:nvPr>
        </p:nvSpPr>
        <p:spPr bwMode="gray">
          <a:xfrm>
            <a:off x="504825" y="2429550"/>
            <a:ext cx="3510000" cy="1971000"/>
          </a:xfrm>
          <a:prstGeom prst="rect">
            <a:avLst/>
          </a:prstGeom>
          <a:solidFill>
            <a:srgbClr val="004D79">
              <a:alpha val="90000"/>
            </a:srgbClr>
          </a:solidFill>
        </p:spPr>
        <p:txBody>
          <a:bodyPr lIns="134955" tIns="134955" rIns="134955" bIns="134955"/>
          <a:lstStyle>
            <a:lvl1pPr marL="0" indent="0" algn="l">
              <a:lnSpc>
                <a:spcPct val="100000"/>
              </a:lnSpc>
              <a:spcBef>
                <a:spcPts val="0"/>
              </a:spcBef>
              <a:buFontTx/>
              <a:buNone/>
              <a:defRPr sz="3600" baseline="0">
                <a:solidFill>
                  <a:schemeClr val="bg1"/>
                </a:solidFill>
                <a:latin typeface="+mj-lt"/>
              </a:defRPr>
            </a:lvl1pPr>
          </a:lstStyle>
          <a:p>
            <a:pPr lvl="0"/>
            <a:r>
              <a:rPr lang="en-US" noProof="0" dirty="0"/>
              <a:t>Click to add text</a:t>
            </a:r>
          </a:p>
        </p:txBody>
      </p:sp>
      <p:sp>
        <p:nvSpPr>
          <p:cNvPr id="7" name="Text Placeholder 9">
            <a:extLst>
              <a:ext uri="{FF2B5EF4-FFF2-40B4-BE49-F238E27FC236}">
                <a16:creationId xmlns:a16="http://schemas.microsoft.com/office/drawing/2014/main" id="{EEFB6CD9-7626-429B-A638-CA2C3907F2F5}"/>
              </a:ext>
            </a:extLst>
          </p:cNvPr>
          <p:cNvSpPr>
            <a:spLocks noGrp="1"/>
          </p:cNvSpPr>
          <p:nvPr>
            <p:ph type="body" sz="quarter" idx="22" hasCustomPrompt="1"/>
          </p:nvPr>
        </p:nvSpPr>
        <p:spPr>
          <a:xfrm>
            <a:off x="8280764" y="216000"/>
            <a:ext cx="360000" cy="457297"/>
          </a:xfrm>
          <a:blipFill dpi="0" rotWithShape="1">
            <a:blip r:embed="rId5">
              <a:alphaModFix amt="90000"/>
            </a:blip>
            <a:srcRect/>
            <a:stretch>
              <a:fillRect/>
            </a:stretch>
          </a:blipFill>
        </p:spPr>
        <p:txBody>
          <a:bodyPr/>
          <a:lstStyle>
            <a:lvl1pPr marL="0" indent="0">
              <a:buNone/>
              <a:defRPr/>
            </a:lvl1pPr>
          </a:lstStyle>
          <a:p>
            <a:pPr lvl="0"/>
            <a:r>
              <a:rPr lang="en-US" dirty="0"/>
              <a:t> </a:t>
            </a:r>
          </a:p>
        </p:txBody>
      </p:sp>
    </p:spTree>
    <p:extLst>
      <p:ext uri="{BB962C8B-B14F-4D97-AF65-F5344CB8AC3E}">
        <p14:creationId xmlns:p14="http://schemas.microsoft.com/office/powerpoint/2010/main" val="68381753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Full bleed photo small overlay right">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16486757-F9A3-4F23-8717-59ECFD7A8981}"/>
              </a:ext>
            </a:extLst>
          </p:cNvPr>
          <p:cNvGraphicFramePr>
            <a:graphicFrameLocks noChangeAspect="1"/>
          </p:cNvGraphicFramePr>
          <p:nvPr userDrawn="1">
            <p:custDataLst>
              <p:tags r:id="rId1"/>
            </p:custDataLst>
            <p:extLst>
              <p:ext uri="{D42A27DB-BD31-4B8C-83A1-F6EECF244321}">
                <p14:modId xmlns:p14="http://schemas.microsoft.com/office/powerpoint/2010/main" val="4666729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79" imgH="478" progId="TCLayout.ActiveDocument.1">
                  <p:embed/>
                </p:oleObj>
              </mc:Choice>
              <mc:Fallback>
                <p:oleObj name="think-cell Slide" r:id="rId3" imgW="479" imgH="478" progId="TCLayout.ActiveDocument.1">
                  <p:embed/>
                  <p:pic>
                    <p:nvPicPr>
                      <p:cNvPr id="2" name="Object 1" hidden="1">
                        <a:extLst>
                          <a:ext uri="{FF2B5EF4-FFF2-40B4-BE49-F238E27FC236}">
                            <a16:creationId xmlns:a16="http://schemas.microsoft.com/office/drawing/2014/main" id="{16486757-F9A3-4F23-8717-59ECFD7A898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Picture Placeholder 3"/>
          <p:cNvSpPr>
            <a:spLocks noGrp="1"/>
          </p:cNvSpPr>
          <p:nvPr>
            <p:ph type="pic" sz="quarter" idx="14"/>
          </p:nvPr>
        </p:nvSpPr>
        <p:spPr>
          <a:xfrm>
            <a:off x="0" y="0"/>
            <a:ext cx="9144000" cy="5143500"/>
          </a:xfrm>
          <a:prstGeom prst="rect">
            <a:avLst/>
          </a:prstGeom>
          <a:noFill/>
        </p:spPr>
        <p:txBody>
          <a:bodyPr/>
          <a:lstStyle>
            <a:lvl1pPr marL="0" indent="0">
              <a:buNone/>
              <a:defRPr sz="1000"/>
            </a:lvl1pPr>
          </a:lstStyle>
          <a:p>
            <a:r>
              <a:rPr lang="en-US" noProof="0"/>
              <a:t>Click icon to add picture</a:t>
            </a:r>
            <a:endParaRPr lang="en-US" noProof="0" dirty="0"/>
          </a:p>
        </p:txBody>
      </p:sp>
      <p:sp>
        <p:nvSpPr>
          <p:cNvPr id="5" name="Text Placeholder 2"/>
          <p:cNvSpPr>
            <a:spLocks noGrp="1"/>
          </p:cNvSpPr>
          <p:nvPr>
            <p:ph type="body" sz="quarter" idx="16" hasCustomPrompt="1"/>
          </p:nvPr>
        </p:nvSpPr>
        <p:spPr bwMode="gray">
          <a:xfrm>
            <a:off x="5130763" y="748665"/>
            <a:ext cx="3510000" cy="1971000"/>
          </a:xfrm>
          <a:prstGeom prst="rect">
            <a:avLst/>
          </a:prstGeom>
          <a:solidFill>
            <a:srgbClr val="004D79">
              <a:alpha val="90000"/>
            </a:srgbClr>
          </a:solidFill>
        </p:spPr>
        <p:txBody>
          <a:bodyPr lIns="134955" tIns="134955" rIns="134955" bIns="134955"/>
          <a:lstStyle>
            <a:lvl1pPr marL="0" indent="0" algn="l">
              <a:lnSpc>
                <a:spcPct val="100000"/>
              </a:lnSpc>
              <a:spcBef>
                <a:spcPts val="0"/>
              </a:spcBef>
              <a:buFontTx/>
              <a:buNone/>
              <a:defRPr sz="3600" baseline="0">
                <a:solidFill>
                  <a:schemeClr val="bg1"/>
                </a:solidFill>
                <a:latin typeface="+mj-lt"/>
              </a:defRPr>
            </a:lvl1pPr>
          </a:lstStyle>
          <a:p>
            <a:pPr lvl="0"/>
            <a:r>
              <a:rPr lang="en-US" noProof="0" dirty="0"/>
              <a:t>Click to add text</a:t>
            </a:r>
          </a:p>
        </p:txBody>
      </p:sp>
      <p:sp>
        <p:nvSpPr>
          <p:cNvPr id="6" name="Text Placeholder 9">
            <a:extLst>
              <a:ext uri="{FF2B5EF4-FFF2-40B4-BE49-F238E27FC236}">
                <a16:creationId xmlns:a16="http://schemas.microsoft.com/office/drawing/2014/main" id="{B6A7725E-E42D-449C-A552-89E34F170F7C}"/>
              </a:ext>
            </a:extLst>
          </p:cNvPr>
          <p:cNvSpPr>
            <a:spLocks noGrp="1"/>
          </p:cNvSpPr>
          <p:nvPr>
            <p:ph type="body" sz="quarter" idx="22" hasCustomPrompt="1"/>
          </p:nvPr>
        </p:nvSpPr>
        <p:spPr>
          <a:xfrm>
            <a:off x="8280764" y="216000"/>
            <a:ext cx="360000" cy="457297"/>
          </a:xfrm>
          <a:blipFill dpi="0" rotWithShape="1">
            <a:blip r:embed="rId5">
              <a:alphaModFix amt="90000"/>
            </a:blip>
            <a:srcRect/>
            <a:stretch>
              <a:fillRect/>
            </a:stretch>
          </a:blipFill>
        </p:spPr>
        <p:txBody>
          <a:bodyPr/>
          <a:lstStyle>
            <a:lvl1pPr marL="0" indent="0">
              <a:buNone/>
              <a:defRPr/>
            </a:lvl1pPr>
          </a:lstStyle>
          <a:p>
            <a:pPr lvl="0"/>
            <a:r>
              <a:rPr lang="en-US" dirty="0"/>
              <a:t> </a:t>
            </a:r>
          </a:p>
        </p:txBody>
      </p:sp>
    </p:spTree>
    <p:extLst>
      <p:ext uri="{BB962C8B-B14F-4D97-AF65-F5344CB8AC3E}">
        <p14:creationId xmlns:p14="http://schemas.microsoft.com/office/powerpoint/2010/main" val="20918104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Management review – 3 rows top box">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D750CE0E-F179-458C-AEB1-36BDA9AF422C}"/>
              </a:ext>
            </a:extLst>
          </p:cNvPr>
          <p:cNvGraphicFramePr>
            <a:graphicFrameLocks noChangeAspect="1"/>
          </p:cNvGraphicFramePr>
          <p:nvPr userDrawn="1">
            <p:custDataLst>
              <p:tags r:id="rId1"/>
            </p:custDataLst>
            <p:extLst>
              <p:ext uri="{D42A27DB-BD31-4B8C-83A1-F6EECF244321}">
                <p14:modId xmlns:p14="http://schemas.microsoft.com/office/powerpoint/2010/main" val="14480907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79" imgH="478" progId="TCLayout.ActiveDocument.1">
                  <p:embed/>
                </p:oleObj>
              </mc:Choice>
              <mc:Fallback>
                <p:oleObj name="think-cell Slide" r:id="rId5" imgW="479" imgH="478" progId="TCLayout.ActiveDocument.1">
                  <p:embed/>
                  <p:pic>
                    <p:nvPicPr>
                      <p:cNvPr id="9" name="Object 8" hidden="1">
                        <a:extLst>
                          <a:ext uri="{FF2B5EF4-FFF2-40B4-BE49-F238E27FC236}">
                            <a16:creationId xmlns:a16="http://schemas.microsoft.com/office/drawing/2014/main" id="{D750CE0E-F179-458C-AEB1-36BDA9AF422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CFE540E8-853F-49F5-AAA0-593FDDFCB4F6}"/>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ts val="1600"/>
              </a:lnSpc>
              <a:spcBef>
                <a:spcPct val="0"/>
              </a:spcBef>
              <a:spcAft>
                <a:spcPct val="0"/>
              </a:spcAft>
            </a:pPr>
            <a:endParaRPr lang="en-US" sz="1600" b="0" i="0" baseline="0" dirty="0">
              <a:latin typeface="Calibri Light" panose="020F0302020204030204" pitchFamily="34" charset="0"/>
              <a:ea typeface="+mj-ea"/>
              <a:cs typeface="+mj-cs"/>
              <a:sym typeface="Calibri Light" panose="020F0302020204030204" pitchFamily="34" charset="0"/>
            </a:endParaRPr>
          </a:p>
        </p:txBody>
      </p:sp>
      <p:sp>
        <p:nvSpPr>
          <p:cNvPr id="16" name="Titel 4"/>
          <p:cNvSpPr>
            <a:spLocks noGrp="1"/>
          </p:cNvSpPr>
          <p:nvPr>
            <p:ph type="title" hasCustomPrompt="1"/>
          </p:nvPr>
        </p:nvSpPr>
        <p:spPr>
          <a:xfrm>
            <a:off x="2529842" y="39155"/>
            <a:ext cx="5241404" cy="793965"/>
          </a:xfrm>
        </p:spPr>
        <p:txBody>
          <a:bodyPr/>
          <a:lstStyle>
            <a:lvl1pPr algn="l">
              <a:lnSpc>
                <a:spcPts val="1600"/>
              </a:lnSpc>
              <a:defRPr sz="1600"/>
            </a:lvl1pPr>
          </a:lstStyle>
          <a:p>
            <a:r>
              <a:rPr lang="en-US" dirty="0"/>
              <a:t>Click to add text</a:t>
            </a:r>
          </a:p>
        </p:txBody>
      </p:sp>
      <p:sp>
        <p:nvSpPr>
          <p:cNvPr id="10" name="Text Placeholder 2">
            <a:extLst>
              <a:ext uri="{FF2B5EF4-FFF2-40B4-BE49-F238E27FC236}">
                <a16:creationId xmlns:a16="http://schemas.microsoft.com/office/drawing/2014/main" id="{64C2BE2D-951F-4D2E-A248-5E79BA206EF8}"/>
              </a:ext>
            </a:extLst>
          </p:cNvPr>
          <p:cNvSpPr>
            <a:spLocks noGrp="1"/>
          </p:cNvSpPr>
          <p:nvPr>
            <p:ph type="body" sz="quarter" idx="18" hasCustomPrompt="1"/>
          </p:nvPr>
        </p:nvSpPr>
        <p:spPr>
          <a:xfrm>
            <a:off x="94456" y="353371"/>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0" baseline="0">
                <a:solidFill>
                  <a:schemeClr val="tx1"/>
                </a:solidFill>
              </a:defRPr>
            </a:lvl1pPr>
          </a:lstStyle>
          <a:p>
            <a:r>
              <a:rPr lang="en-US" dirty="0"/>
              <a:t>Time period, data scenario</a:t>
            </a:r>
          </a:p>
        </p:txBody>
      </p:sp>
      <p:sp>
        <p:nvSpPr>
          <p:cNvPr id="11" name="Text Placeholder 2">
            <a:extLst>
              <a:ext uri="{FF2B5EF4-FFF2-40B4-BE49-F238E27FC236}">
                <a16:creationId xmlns:a16="http://schemas.microsoft.com/office/drawing/2014/main" id="{1441B2E9-68F4-4A38-9D55-0A1864391805}"/>
              </a:ext>
            </a:extLst>
          </p:cNvPr>
          <p:cNvSpPr>
            <a:spLocks noGrp="1"/>
          </p:cNvSpPr>
          <p:nvPr>
            <p:ph type="body" sz="quarter" idx="24" hasCustomPrompt="1"/>
          </p:nvPr>
        </p:nvSpPr>
        <p:spPr>
          <a:xfrm>
            <a:off x="94456" y="39155"/>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0" baseline="0">
                <a:solidFill>
                  <a:schemeClr val="tx1"/>
                </a:solidFill>
              </a:defRPr>
            </a:lvl1pPr>
          </a:lstStyle>
          <a:p>
            <a:r>
              <a:rPr lang="en-US" dirty="0"/>
              <a:t>Reporting entity</a:t>
            </a:r>
          </a:p>
        </p:txBody>
      </p:sp>
      <p:sp>
        <p:nvSpPr>
          <p:cNvPr id="12" name="Text Placeholder 2">
            <a:extLst>
              <a:ext uri="{FF2B5EF4-FFF2-40B4-BE49-F238E27FC236}">
                <a16:creationId xmlns:a16="http://schemas.microsoft.com/office/drawing/2014/main" id="{6058F3F5-669F-4BEE-968A-F64356A6CDA8}"/>
              </a:ext>
            </a:extLst>
          </p:cNvPr>
          <p:cNvSpPr>
            <a:spLocks noGrp="1"/>
          </p:cNvSpPr>
          <p:nvPr>
            <p:ph type="body" sz="quarter" idx="25" hasCustomPrompt="1"/>
          </p:nvPr>
        </p:nvSpPr>
        <p:spPr>
          <a:xfrm>
            <a:off x="94456" y="196263"/>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1" baseline="0">
                <a:solidFill>
                  <a:schemeClr val="tx1"/>
                </a:solidFill>
              </a:defRPr>
            </a:lvl1pPr>
          </a:lstStyle>
          <a:p>
            <a:r>
              <a:rPr lang="en-US" dirty="0"/>
              <a:t>Content, unit measurement</a:t>
            </a:r>
          </a:p>
        </p:txBody>
      </p:sp>
      <p:sp>
        <p:nvSpPr>
          <p:cNvPr id="2" name="Date Placeholder 1">
            <a:extLst>
              <a:ext uri="{FF2B5EF4-FFF2-40B4-BE49-F238E27FC236}">
                <a16:creationId xmlns:a16="http://schemas.microsoft.com/office/drawing/2014/main" id="{47762C03-275A-4B1F-B234-561444D869D2}"/>
              </a:ext>
            </a:extLst>
          </p:cNvPr>
          <p:cNvSpPr>
            <a:spLocks noGrp="1"/>
          </p:cNvSpPr>
          <p:nvPr>
            <p:ph type="dt" sz="half" idx="26"/>
          </p:nvPr>
        </p:nvSpPr>
        <p:spPr/>
        <p:txBody>
          <a:bodyPr/>
          <a:lstStyle/>
          <a:p>
            <a:fld id="{76E312D4-CF7B-4CFF-9E1F-FDA601D969D3}" type="datetime1">
              <a:rPr lang="en-US" smtClean="0"/>
              <a:t>9/6/2021</a:t>
            </a:fld>
            <a:endParaRPr lang="en-IN" dirty="0"/>
          </a:p>
        </p:txBody>
      </p:sp>
      <p:sp>
        <p:nvSpPr>
          <p:cNvPr id="4" name="Footer Placeholder 3">
            <a:extLst>
              <a:ext uri="{FF2B5EF4-FFF2-40B4-BE49-F238E27FC236}">
                <a16:creationId xmlns:a16="http://schemas.microsoft.com/office/drawing/2014/main" id="{FA9E35EF-ADB2-4164-B32F-9BDCE33D2151}"/>
              </a:ext>
            </a:extLst>
          </p:cNvPr>
          <p:cNvSpPr>
            <a:spLocks noGrp="1"/>
          </p:cNvSpPr>
          <p:nvPr>
            <p:ph type="ftr" sz="quarter" idx="27"/>
          </p:nvPr>
        </p:nvSpPr>
        <p:spPr/>
        <p:txBody>
          <a:bodyPr/>
          <a:lstStyle/>
          <a:p>
            <a:r>
              <a:rPr lang="en-IN"/>
              <a:t>5G LAB discussion</a:t>
            </a:r>
            <a:endParaRPr lang="en-IN" dirty="0"/>
          </a:p>
        </p:txBody>
      </p:sp>
      <p:sp>
        <p:nvSpPr>
          <p:cNvPr id="6" name="Slide Number Placeholder 5">
            <a:extLst>
              <a:ext uri="{FF2B5EF4-FFF2-40B4-BE49-F238E27FC236}">
                <a16:creationId xmlns:a16="http://schemas.microsoft.com/office/drawing/2014/main" id="{0B25F407-F7B2-457F-BADC-5D7E348202A6}"/>
              </a:ext>
            </a:extLst>
          </p:cNvPr>
          <p:cNvSpPr>
            <a:spLocks noGrp="1"/>
          </p:cNvSpPr>
          <p:nvPr>
            <p:ph type="sldNum" sz="quarter" idx="28"/>
          </p:nvPr>
        </p:nvSpPr>
        <p:spPr/>
        <p:txBody>
          <a:bodyPr/>
          <a:lstStyle/>
          <a:p>
            <a:fld id="{A5163908-529D-4A49-892F-D37C4044DFD8}" type="slidenum">
              <a:rPr lang="en-IN" smtClean="0"/>
              <a:pPr/>
              <a:t>‹#›</a:t>
            </a:fld>
            <a:endParaRPr lang="en-IN"/>
          </a:p>
        </p:txBody>
      </p:sp>
      <p:cxnSp>
        <p:nvCxnSpPr>
          <p:cNvPr id="13" name="Straight Connector 17">
            <a:extLst>
              <a:ext uri="{FF2B5EF4-FFF2-40B4-BE49-F238E27FC236}">
                <a16:creationId xmlns:a16="http://schemas.microsoft.com/office/drawing/2014/main" id="{C4A983AC-6F9B-471B-87E8-D4505A31FE4E}"/>
              </a:ext>
            </a:extLst>
          </p:cNvPr>
          <p:cNvCxnSpPr/>
          <p:nvPr userDrawn="1">
            <p:custDataLst>
              <p:tags r:id="rId3"/>
            </p:custDataLst>
          </p:nvPr>
        </p:nvCxnSpPr>
        <p:spPr>
          <a:xfrm>
            <a:off x="0" y="892535"/>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Text Placeholder 7">
            <a:extLst>
              <a:ext uri="{FF2B5EF4-FFF2-40B4-BE49-F238E27FC236}">
                <a16:creationId xmlns:a16="http://schemas.microsoft.com/office/drawing/2014/main" id="{AEA0FB69-E866-4F1C-87F8-ADA6A511DB1B}"/>
              </a:ext>
            </a:extLst>
          </p:cNvPr>
          <p:cNvSpPr>
            <a:spLocks noGrp="1"/>
          </p:cNvSpPr>
          <p:nvPr>
            <p:ph type="body" sz="quarter" idx="29"/>
          </p:nvPr>
        </p:nvSpPr>
        <p:spPr>
          <a:xfrm>
            <a:off x="94456" y="948267"/>
            <a:ext cx="8955089" cy="3776133"/>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3711993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slide - green">
    <p:bg>
      <p:bgPr>
        <a:gradFill>
          <a:gsLst>
            <a:gs pos="100000">
              <a:srgbClr val="A4B507"/>
            </a:gs>
            <a:gs pos="18000">
              <a:srgbClr val="5B8F22"/>
            </a:gs>
          </a:gsLst>
          <a:lin ang="2100000" scaled="1"/>
        </a:gra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305F3BA2-B27F-4D6D-85C6-0EB92E2D65FF}"/>
              </a:ext>
            </a:extLst>
          </p:cNvPr>
          <p:cNvGraphicFramePr>
            <a:graphicFrameLocks noChangeAspect="1"/>
          </p:cNvGraphicFramePr>
          <p:nvPr userDrawn="1">
            <p:custDataLst>
              <p:tags r:id="rId1"/>
            </p:custDataLst>
            <p:extLst>
              <p:ext uri="{D42A27DB-BD31-4B8C-83A1-F6EECF244321}">
                <p14:modId xmlns:p14="http://schemas.microsoft.com/office/powerpoint/2010/main" val="1705546830"/>
              </p:ext>
            </p:extLst>
          </p:nvPr>
        </p:nvGraphicFramePr>
        <p:xfrm>
          <a:off x="1591" y="1192"/>
          <a:ext cx="1587" cy="1190"/>
        </p:xfrm>
        <a:graphic>
          <a:graphicData uri="http://schemas.openxmlformats.org/presentationml/2006/ole">
            <mc:AlternateContent xmlns:mc="http://schemas.openxmlformats.org/markup-compatibility/2006">
              <mc:Choice xmlns:v="urn:schemas-microsoft-com:vml" Requires="v">
                <p:oleObj name="think-cell Slide" r:id="rId3" imgW="479" imgH="478" progId="TCLayout.ActiveDocument.1">
                  <p:embed/>
                </p:oleObj>
              </mc:Choice>
              <mc:Fallback>
                <p:oleObj name="think-cell Slide" r:id="rId3" imgW="479" imgH="478" progId="TCLayout.ActiveDocument.1">
                  <p:embed/>
                  <p:pic>
                    <p:nvPicPr>
                      <p:cNvPr id="5" name="Object 4" hidden="1">
                        <a:extLst>
                          <a:ext uri="{FF2B5EF4-FFF2-40B4-BE49-F238E27FC236}">
                            <a16:creationId xmlns:a16="http://schemas.microsoft.com/office/drawing/2014/main" id="{305F3BA2-B27F-4D6D-85C6-0EB92E2D65FF}"/>
                          </a:ext>
                        </a:extLst>
                      </p:cNvPr>
                      <p:cNvPicPr/>
                      <p:nvPr/>
                    </p:nvPicPr>
                    <p:blipFill>
                      <a:blip r:embed="rId4"/>
                      <a:stretch>
                        <a:fillRect/>
                      </a:stretch>
                    </p:blipFill>
                    <p:spPr>
                      <a:xfrm>
                        <a:off x="1591" y="1192"/>
                        <a:ext cx="1587" cy="1190"/>
                      </a:xfrm>
                      <a:prstGeom prst="rect">
                        <a:avLst/>
                      </a:prstGeom>
                    </p:spPr>
                  </p:pic>
                </p:oleObj>
              </mc:Fallback>
            </mc:AlternateContent>
          </a:graphicData>
        </a:graphic>
      </p:graphicFrame>
      <p:sp>
        <p:nvSpPr>
          <p:cNvPr id="19" name="Text Placeholder 3">
            <a:extLst>
              <a:ext uri="{FF2B5EF4-FFF2-40B4-BE49-F238E27FC236}">
                <a16:creationId xmlns:a16="http://schemas.microsoft.com/office/drawing/2014/main" id="{C3653E61-8455-43DD-85E1-3EFD32553394}"/>
              </a:ext>
            </a:extLst>
          </p:cNvPr>
          <p:cNvSpPr>
            <a:spLocks noGrp="1"/>
          </p:cNvSpPr>
          <p:nvPr userDrawn="1">
            <p:ph type="body" sz="quarter" idx="11" hasCustomPrompt="1"/>
          </p:nvPr>
        </p:nvSpPr>
        <p:spPr bwMode="white">
          <a:xfrm>
            <a:off x="837437" y="3565406"/>
            <a:ext cx="4324891" cy="189214"/>
          </a:xfrm>
          <a:prstGeom prst="rect">
            <a:avLst/>
          </a:prstGeom>
        </p:spPr>
        <p:txBody>
          <a:bodyPr lIns="0" tIns="0" rIns="0" bIns="0" anchor="ctr">
            <a:noAutofit/>
          </a:bodyPr>
          <a:lstStyle>
            <a:lvl1pPr marL="0" indent="0">
              <a:spcBef>
                <a:spcPts val="0"/>
              </a:spcBef>
              <a:buFontTx/>
              <a:buNone/>
              <a:defRPr sz="1100" b="1">
                <a:solidFill>
                  <a:schemeClr val="bg1"/>
                </a:solidFill>
              </a:defRPr>
            </a:lvl1pPr>
          </a:lstStyle>
          <a:p>
            <a:pPr lvl="0"/>
            <a:r>
              <a:rPr lang="en-US" noProof="0" dirty="0"/>
              <a:t>_Author</a:t>
            </a:r>
          </a:p>
        </p:txBody>
      </p:sp>
      <p:sp>
        <p:nvSpPr>
          <p:cNvPr id="20" name="Text Placeholder 3">
            <a:extLst>
              <a:ext uri="{FF2B5EF4-FFF2-40B4-BE49-F238E27FC236}">
                <a16:creationId xmlns:a16="http://schemas.microsoft.com/office/drawing/2014/main" id="{4D300ACA-1DDA-445B-9241-4ACC24CFD5AE}"/>
              </a:ext>
            </a:extLst>
          </p:cNvPr>
          <p:cNvSpPr>
            <a:spLocks noGrp="1"/>
          </p:cNvSpPr>
          <p:nvPr userDrawn="1">
            <p:ph type="body" sz="quarter" idx="12" hasCustomPrompt="1"/>
          </p:nvPr>
        </p:nvSpPr>
        <p:spPr bwMode="white">
          <a:xfrm>
            <a:off x="837437" y="3754620"/>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_Business</a:t>
            </a:r>
          </a:p>
        </p:txBody>
      </p:sp>
      <p:sp>
        <p:nvSpPr>
          <p:cNvPr id="21" name="Text Placeholder 3">
            <a:extLst>
              <a:ext uri="{FF2B5EF4-FFF2-40B4-BE49-F238E27FC236}">
                <a16:creationId xmlns:a16="http://schemas.microsoft.com/office/drawing/2014/main" id="{3DFCA62A-CA79-426E-B592-49ABCC31F8A8}"/>
              </a:ext>
            </a:extLst>
          </p:cNvPr>
          <p:cNvSpPr>
            <a:spLocks noGrp="1"/>
          </p:cNvSpPr>
          <p:nvPr userDrawn="1">
            <p:ph type="body" sz="quarter" idx="15" hasCustomPrompt="1"/>
          </p:nvPr>
        </p:nvSpPr>
        <p:spPr bwMode="white">
          <a:xfrm>
            <a:off x="837437" y="3943834"/>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_Date</a:t>
            </a:r>
          </a:p>
        </p:txBody>
      </p:sp>
      <p:sp>
        <p:nvSpPr>
          <p:cNvPr id="22" name="Text Placeholder 3">
            <a:extLst>
              <a:ext uri="{FF2B5EF4-FFF2-40B4-BE49-F238E27FC236}">
                <a16:creationId xmlns:a16="http://schemas.microsoft.com/office/drawing/2014/main" id="{B26F3FA1-170D-4773-936E-E5E7447A5872}"/>
              </a:ext>
            </a:extLst>
          </p:cNvPr>
          <p:cNvSpPr>
            <a:spLocks noGrp="1"/>
          </p:cNvSpPr>
          <p:nvPr userDrawn="1">
            <p:ph type="body" sz="quarter" idx="10" hasCustomPrompt="1"/>
          </p:nvPr>
        </p:nvSpPr>
        <p:spPr bwMode="white">
          <a:xfrm>
            <a:off x="837437" y="2038742"/>
            <a:ext cx="6169658" cy="1206990"/>
          </a:xfrm>
          <a:prstGeom prst="rect">
            <a:avLst/>
          </a:prstGeom>
        </p:spPr>
        <p:txBody>
          <a:bodyPr lIns="0" tIns="0" rIns="0" bIns="0">
            <a:noAutofit/>
          </a:bodyPr>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Presentation title 36pt</a:t>
            </a:r>
          </a:p>
        </p:txBody>
      </p:sp>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668"/>
            <a:ext cx="9136555" cy="5142166"/>
          </a:xfrm>
          <a:prstGeom prst="rect">
            <a:avLst/>
          </a:prstGeom>
        </p:spPr>
      </p:pic>
    </p:spTree>
    <p:extLst>
      <p:ext uri="{BB962C8B-B14F-4D97-AF65-F5344CB8AC3E}">
        <p14:creationId xmlns:p14="http://schemas.microsoft.com/office/powerpoint/2010/main" val="128976449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Management review – 4 rows top box">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AB418BD-1930-49DC-9A84-017861466996}"/>
              </a:ext>
            </a:extLst>
          </p:cNvPr>
          <p:cNvGraphicFramePr>
            <a:graphicFrameLocks noChangeAspect="1"/>
          </p:cNvGraphicFramePr>
          <p:nvPr userDrawn="1">
            <p:custDataLst>
              <p:tags r:id="rId1"/>
            </p:custDataLst>
            <p:extLst>
              <p:ext uri="{D42A27DB-BD31-4B8C-83A1-F6EECF244321}">
                <p14:modId xmlns:p14="http://schemas.microsoft.com/office/powerpoint/2010/main" val="337485204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79" imgH="478" progId="TCLayout.ActiveDocument.1">
                  <p:embed/>
                </p:oleObj>
              </mc:Choice>
              <mc:Fallback>
                <p:oleObj name="think-cell Slide" r:id="rId5" imgW="479" imgH="478" progId="TCLayout.ActiveDocument.1">
                  <p:embed/>
                  <p:pic>
                    <p:nvPicPr>
                      <p:cNvPr id="4" name="Object 3" hidden="1">
                        <a:extLst>
                          <a:ext uri="{FF2B5EF4-FFF2-40B4-BE49-F238E27FC236}">
                            <a16:creationId xmlns:a16="http://schemas.microsoft.com/office/drawing/2014/main" id="{4AB418BD-1930-49DC-9A84-017861466996}"/>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6894897C-9089-4E46-A4DC-D9375AE2C972}"/>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ts val="1600"/>
              </a:lnSpc>
              <a:spcBef>
                <a:spcPct val="0"/>
              </a:spcBef>
              <a:spcAft>
                <a:spcPct val="0"/>
              </a:spcAft>
            </a:pPr>
            <a:endParaRPr lang="en-US" sz="1600" b="0" i="0" baseline="0" dirty="0">
              <a:latin typeface="Calibri Light" panose="020F0302020204030204" pitchFamily="34" charset="0"/>
              <a:ea typeface="+mj-ea"/>
              <a:cs typeface="+mj-cs"/>
              <a:sym typeface="Calibri Light" panose="020F0302020204030204" pitchFamily="34" charset="0"/>
            </a:endParaRPr>
          </a:p>
        </p:txBody>
      </p:sp>
      <p:sp>
        <p:nvSpPr>
          <p:cNvPr id="22" name="Text Placeholder 2"/>
          <p:cNvSpPr>
            <a:spLocks noGrp="1"/>
          </p:cNvSpPr>
          <p:nvPr>
            <p:ph type="body" sz="quarter" idx="18" hasCustomPrompt="1"/>
          </p:nvPr>
        </p:nvSpPr>
        <p:spPr>
          <a:xfrm>
            <a:off x="94456" y="353371"/>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0" baseline="0">
                <a:solidFill>
                  <a:schemeClr val="tx1"/>
                </a:solidFill>
              </a:defRPr>
            </a:lvl1pPr>
          </a:lstStyle>
          <a:p>
            <a:r>
              <a:rPr lang="en-US" dirty="0"/>
              <a:t>Unit of measurement</a:t>
            </a:r>
          </a:p>
        </p:txBody>
      </p:sp>
      <p:sp>
        <p:nvSpPr>
          <p:cNvPr id="23" name="Text Placeholder 2"/>
          <p:cNvSpPr>
            <a:spLocks noGrp="1"/>
          </p:cNvSpPr>
          <p:nvPr>
            <p:ph type="body" sz="quarter" idx="19" hasCustomPrompt="1"/>
          </p:nvPr>
        </p:nvSpPr>
        <p:spPr>
          <a:xfrm>
            <a:off x="94456" y="510480"/>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0" baseline="0">
                <a:solidFill>
                  <a:schemeClr val="tx1"/>
                </a:solidFill>
              </a:defRPr>
            </a:lvl1pPr>
          </a:lstStyle>
          <a:p>
            <a:r>
              <a:rPr lang="en-US" dirty="0"/>
              <a:t>Period, data scenario</a:t>
            </a:r>
          </a:p>
        </p:txBody>
      </p:sp>
      <p:sp>
        <p:nvSpPr>
          <p:cNvPr id="15" name="Text Placeholder 2"/>
          <p:cNvSpPr>
            <a:spLocks noGrp="1"/>
          </p:cNvSpPr>
          <p:nvPr>
            <p:ph type="body" sz="quarter" idx="21" hasCustomPrompt="1"/>
          </p:nvPr>
        </p:nvSpPr>
        <p:spPr>
          <a:xfrm>
            <a:off x="94456" y="39155"/>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0" baseline="0">
                <a:solidFill>
                  <a:schemeClr val="tx1"/>
                </a:solidFill>
              </a:defRPr>
            </a:lvl1pPr>
          </a:lstStyle>
          <a:p>
            <a:r>
              <a:rPr lang="en-US" dirty="0"/>
              <a:t>Reporting entity</a:t>
            </a:r>
          </a:p>
        </p:txBody>
      </p:sp>
      <p:sp>
        <p:nvSpPr>
          <p:cNvPr id="18" name="Text Placeholder 2"/>
          <p:cNvSpPr>
            <a:spLocks noGrp="1"/>
          </p:cNvSpPr>
          <p:nvPr>
            <p:ph type="body" sz="quarter" idx="22" hasCustomPrompt="1"/>
          </p:nvPr>
        </p:nvSpPr>
        <p:spPr>
          <a:xfrm>
            <a:off x="94456" y="196263"/>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1" baseline="0">
                <a:solidFill>
                  <a:schemeClr val="tx1"/>
                </a:solidFill>
              </a:defRPr>
            </a:lvl1pPr>
          </a:lstStyle>
          <a:p>
            <a:r>
              <a:rPr lang="en-US" dirty="0" err="1"/>
              <a:t>P&amp;L</a:t>
            </a:r>
            <a:r>
              <a:rPr lang="en-US" dirty="0"/>
              <a:t> detail per business</a:t>
            </a:r>
          </a:p>
        </p:txBody>
      </p:sp>
      <p:sp>
        <p:nvSpPr>
          <p:cNvPr id="24" name="Titel 4"/>
          <p:cNvSpPr>
            <a:spLocks noGrp="1"/>
          </p:cNvSpPr>
          <p:nvPr>
            <p:ph type="title" hasCustomPrompt="1"/>
          </p:nvPr>
        </p:nvSpPr>
        <p:spPr>
          <a:xfrm>
            <a:off x="2529842" y="39155"/>
            <a:ext cx="5241404" cy="793965"/>
          </a:xfrm>
        </p:spPr>
        <p:txBody>
          <a:bodyPr/>
          <a:lstStyle>
            <a:lvl1pPr algn="l">
              <a:lnSpc>
                <a:spcPts val="1600"/>
              </a:lnSpc>
              <a:defRPr sz="1600"/>
            </a:lvl1pPr>
          </a:lstStyle>
          <a:p>
            <a:r>
              <a:rPr lang="en-US" dirty="0"/>
              <a:t>Click to add text</a:t>
            </a:r>
          </a:p>
        </p:txBody>
      </p:sp>
      <p:sp>
        <p:nvSpPr>
          <p:cNvPr id="5" name="Date Placeholder 4">
            <a:extLst>
              <a:ext uri="{FF2B5EF4-FFF2-40B4-BE49-F238E27FC236}">
                <a16:creationId xmlns:a16="http://schemas.microsoft.com/office/drawing/2014/main" id="{B55C9809-688D-4100-A0FE-DB6EB41BC208}"/>
              </a:ext>
            </a:extLst>
          </p:cNvPr>
          <p:cNvSpPr>
            <a:spLocks noGrp="1"/>
          </p:cNvSpPr>
          <p:nvPr>
            <p:ph type="dt" sz="half" idx="24"/>
          </p:nvPr>
        </p:nvSpPr>
        <p:spPr/>
        <p:txBody>
          <a:bodyPr/>
          <a:lstStyle/>
          <a:p>
            <a:fld id="{1F9B1939-80EC-4639-BEF1-F95DCA9397D3}" type="datetime1">
              <a:rPr lang="en-US" smtClean="0"/>
              <a:t>9/6/2021</a:t>
            </a:fld>
            <a:endParaRPr lang="en-IN" dirty="0"/>
          </a:p>
        </p:txBody>
      </p:sp>
      <p:sp>
        <p:nvSpPr>
          <p:cNvPr id="7" name="Footer Placeholder 6">
            <a:extLst>
              <a:ext uri="{FF2B5EF4-FFF2-40B4-BE49-F238E27FC236}">
                <a16:creationId xmlns:a16="http://schemas.microsoft.com/office/drawing/2014/main" id="{CF164E04-503E-48E0-8056-F4A846A8D609}"/>
              </a:ext>
            </a:extLst>
          </p:cNvPr>
          <p:cNvSpPr>
            <a:spLocks noGrp="1"/>
          </p:cNvSpPr>
          <p:nvPr>
            <p:ph type="ftr" sz="quarter" idx="25"/>
          </p:nvPr>
        </p:nvSpPr>
        <p:spPr/>
        <p:txBody>
          <a:bodyPr/>
          <a:lstStyle/>
          <a:p>
            <a:r>
              <a:rPr lang="en-IN"/>
              <a:t>5G LAB discussion</a:t>
            </a:r>
            <a:endParaRPr lang="en-IN" dirty="0"/>
          </a:p>
        </p:txBody>
      </p:sp>
      <p:sp>
        <p:nvSpPr>
          <p:cNvPr id="8" name="Slide Number Placeholder 7">
            <a:extLst>
              <a:ext uri="{FF2B5EF4-FFF2-40B4-BE49-F238E27FC236}">
                <a16:creationId xmlns:a16="http://schemas.microsoft.com/office/drawing/2014/main" id="{A3E3274A-0D5B-4B5E-963A-4AD0C038490E}"/>
              </a:ext>
            </a:extLst>
          </p:cNvPr>
          <p:cNvSpPr>
            <a:spLocks noGrp="1"/>
          </p:cNvSpPr>
          <p:nvPr>
            <p:ph type="sldNum" sz="quarter" idx="26"/>
          </p:nvPr>
        </p:nvSpPr>
        <p:spPr/>
        <p:txBody>
          <a:bodyPr/>
          <a:lstStyle/>
          <a:p>
            <a:fld id="{A5163908-529D-4A49-892F-D37C4044DFD8}" type="slidenum">
              <a:rPr lang="en-IN" smtClean="0"/>
              <a:pPr/>
              <a:t>‹#›</a:t>
            </a:fld>
            <a:endParaRPr lang="en-IN"/>
          </a:p>
        </p:txBody>
      </p:sp>
      <p:cxnSp>
        <p:nvCxnSpPr>
          <p:cNvPr id="14" name="Straight Connector 17">
            <a:extLst>
              <a:ext uri="{FF2B5EF4-FFF2-40B4-BE49-F238E27FC236}">
                <a16:creationId xmlns:a16="http://schemas.microsoft.com/office/drawing/2014/main" id="{073504F8-A36C-4A96-9962-DBD59D731B7C}"/>
              </a:ext>
            </a:extLst>
          </p:cNvPr>
          <p:cNvCxnSpPr/>
          <p:nvPr userDrawn="1">
            <p:custDataLst>
              <p:tags r:id="rId3"/>
            </p:custDataLst>
          </p:nvPr>
        </p:nvCxnSpPr>
        <p:spPr>
          <a:xfrm>
            <a:off x="0" y="892535"/>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197E0385-9465-469B-9CA7-ABB0EB4E4852}"/>
              </a:ext>
            </a:extLst>
          </p:cNvPr>
          <p:cNvSpPr>
            <a:spLocks noGrp="1"/>
          </p:cNvSpPr>
          <p:nvPr>
            <p:ph type="body" sz="quarter" idx="27"/>
          </p:nvPr>
        </p:nvSpPr>
        <p:spPr>
          <a:xfrm>
            <a:off x="94456" y="948268"/>
            <a:ext cx="8955089" cy="3776133"/>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329024655"/>
      </p:ext>
    </p:extLst>
  </p:cSld>
  <p:clrMapOvr>
    <a:masterClrMapping/>
  </p:clrMapOvr>
  <p:extLst>
    <p:ext uri="{DCECCB84-F9BA-43D5-87BE-67443E8EF086}">
      <p15:sldGuideLst xmlns:p15="http://schemas.microsoft.com/office/powerpoint/2012/main">
        <p15:guide id="1" pos="63">
          <p15:clr>
            <a:srgbClr val="FBAE40"/>
          </p15:clr>
        </p15:guide>
        <p15:guide id="2" orient="horz" pos="534">
          <p15:clr>
            <a:srgbClr val="FBAE40"/>
          </p15:clr>
        </p15:guide>
        <p15:guide id="3" pos="5697">
          <p15:clr>
            <a:srgbClr val="FBAE40"/>
          </p15:clr>
        </p15:guide>
        <p15:guide id="4" orient="horz" pos="3934">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Management review – blank">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70C896B7-FACB-4D7B-A4F4-8CE484CBAD4B}"/>
              </a:ext>
            </a:extLst>
          </p:cNvPr>
          <p:cNvGraphicFramePr>
            <a:graphicFrameLocks noChangeAspect="1"/>
          </p:cNvGraphicFramePr>
          <p:nvPr userDrawn="1">
            <p:custDataLst>
              <p:tags r:id="rId1"/>
            </p:custDataLst>
            <p:extLst>
              <p:ext uri="{D42A27DB-BD31-4B8C-83A1-F6EECF244321}">
                <p14:modId xmlns:p14="http://schemas.microsoft.com/office/powerpoint/2010/main" val="255467460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79" imgH="478" progId="TCLayout.ActiveDocument.1">
                  <p:embed/>
                </p:oleObj>
              </mc:Choice>
              <mc:Fallback>
                <p:oleObj name="think-cell Slide" r:id="rId5" imgW="479" imgH="478" progId="TCLayout.ActiveDocument.1">
                  <p:embed/>
                  <p:pic>
                    <p:nvPicPr>
                      <p:cNvPr id="3" name="Object 2" hidden="1">
                        <a:extLst>
                          <a:ext uri="{FF2B5EF4-FFF2-40B4-BE49-F238E27FC236}">
                            <a16:creationId xmlns:a16="http://schemas.microsoft.com/office/drawing/2014/main" id="{70C896B7-FACB-4D7B-A4F4-8CE484CBAD4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ADAA302-4954-4070-845B-E3247AC801CE}"/>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ts val="1600"/>
              </a:lnSpc>
              <a:spcBef>
                <a:spcPct val="0"/>
              </a:spcBef>
              <a:spcAft>
                <a:spcPct val="0"/>
              </a:spcAft>
            </a:pPr>
            <a:endParaRPr lang="en-US" sz="1600" b="0" i="0" baseline="0" dirty="0">
              <a:latin typeface="Calibri Light" panose="020F0302020204030204" pitchFamily="34" charset="0"/>
              <a:ea typeface="+mj-ea"/>
              <a:cs typeface="+mj-cs"/>
              <a:sym typeface="Calibri Light" panose="020F0302020204030204" pitchFamily="34" charset="0"/>
            </a:endParaRPr>
          </a:p>
        </p:txBody>
      </p:sp>
      <p:sp>
        <p:nvSpPr>
          <p:cNvPr id="11" name="Titel 4"/>
          <p:cNvSpPr>
            <a:spLocks noGrp="1"/>
          </p:cNvSpPr>
          <p:nvPr>
            <p:ph type="title" hasCustomPrompt="1"/>
          </p:nvPr>
        </p:nvSpPr>
        <p:spPr>
          <a:xfrm>
            <a:off x="2529842" y="39155"/>
            <a:ext cx="5241404" cy="793965"/>
          </a:xfrm>
        </p:spPr>
        <p:txBody>
          <a:bodyPr/>
          <a:lstStyle>
            <a:lvl1pPr algn="l">
              <a:lnSpc>
                <a:spcPts val="1600"/>
              </a:lnSpc>
              <a:defRPr sz="1600"/>
            </a:lvl1pPr>
          </a:lstStyle>
          <a:p>
            <a:r>
              <a:rPr lang="en-US" dirty="0"/>
              <a:t>Click to add text</a:t>
            </a:r>
          </a:p>
        </p:txBody>
      </p:sp>
      <p:sp>
        <p:nvSpPr>
          <p:cNvPr id="12" name="Text Placeholder 2">
            <a:extLst>
              <a:ext uri="{FF2B5EF4-FFF2-40B4-BE49-F238E27FC236}">
                <a16:creationId xmlns:a16="http://schemas.microsoft.com/office/drawing/2014/main" id="{F913354F-6E59-49EF-93BE-EAF0DC89F631}"/>
              </a:ext>
            </a:extLst>
          </p:cNvPr>
          <p:cNvSpPr>
            <a:spLocks noGrp="1"/>
          </p:cNvSpPr>
          <p:nvPr>
            <p:ph type="body" sz="quarter" idx="18" hasCustomPrompt="1"/>
          </p:nvPr>
        </p:nvSpPr>
        <p:spPr>
          <a:xfrm>
            <a:off x="94456" y="353371"/>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0" baseline="0">
                <a:solidFill>
                  <a:schemeClr val="tx1"/>
                </a:solidFill>
              </a:defRPr>
            </a:lvl1pPr>
          </a:lstStyle>
          <a:p>
            <a:r>
              <a:rPr lang="en-US" dirty="0"/>
              <a:t>Unit of measurement</a:t>
            </a:r>
          </a:p>
        </p:txBody>
      </p:sp>
      <p:sp>
        <p:nvSpPr>
          <p:cNvPr id="14" name="Text Placeholder 2">
            <a:extLst>
              <a:ext uri="{FF2B5EF4-FFF2-40B4-BE49-F238E27FC236}">
                <a16:creationId xmlns:a16="http://schemas.microsoft.com/office/drawing/2014/main" id="{17171BA3-E603-4FDD-B59F-EF9A1D5D5393}"/>
              </a:ext>
            </a:extLst>
          </p:cNvPr>
          <p:cNvSpPr>
            <a:spLocks noGrp="1"/>
          </p:cNvSpPr>
          <p:nvPr>
            <p:ph type="body" sz="quarter" idx="19" hasCustomPrompt="1"/>
          </p:nvPr>
        </p:nvSpPr>
        <p:spPr>
          <a:xfrm>
            <a:off x="94456" y="510480"/>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0" baseline="0">
                <a:solidFill>
                  <a:schemeClr val="tx1"/>
                </a:solidFill>
              </a:defRPr>
            </a:lvl1pPr>
          </a:lstStyle>
          <a:p>
            <a:r>
              <a:rPr lang="en-US" dirty="0"/>
              <a:t>Period, data scenario</a:t>
            </a:r>
          </a:p>
        </p:txBody>
      </p:sp>
      <p:sp>
        <p:nvSpPr>
          <p:cNvPr id="16" name="Text Placeholder 2">
            <a:extLst>
              <a:ext uri="{FF2B5EF4-FFF2-40B4-BE49-F238E27FC236}">
                <a16:creationId xmlns:a16="http://schemas.microsoft.com/office/drawing/2014/main" id="{EFD21293-C0ED-4019-808D-8F22DD7C3701}"/>
              </a:ext>
            </a:extLst>
          </p:cNvPr>
          <p:cNvSpPr>
            <a:spLocks noGrp="1"/>
          </p:cNvSpPr>
          <p:nvPr>
            <p:ph type="body" sz="quarter" idx="21" hasCustomPrompt="1"/>
          </p:nvPr>
        </p:nvSpPr>
        <p:spPr>
          <a:xfrm>
            <a:off x="94456" y="39155"/>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0" baseline="0">
                <a:solidFill>
                  <a:schemeClr val="tx1"/>
                </a:solidFill>
              </a:defRPr>
            </a:lvl1pPr>
          </a:lstStyle>
          <a:p>
            <a:r>
              <a:rPr lang="en-US" dirty="0"/>
              <a:t>Reporting entity</a:t>
            </a:r>
          </a:p>
        </p:txBody>
      </p:sp>
      <p:sp>
        <p:nvSpPr>
          <p:cNvPr id="17" name="Text Placeholder 2">
            <a:extLst>
              <a:ext uri="{FF2B5EF4-FFF2-40B4-BE49-F238E27FC236}">
                <a16:creationId xmlns:a16="http://schemas.microsoft.com/office/drawing/2014/main" id="{9CDAF2D5-0296-4D0F-805B-B7D704579806}"/>
              </a:ext>
            </a:extLst>
          </p:cNvPr>
          <p:cNvSpPr>
            <a:spLocks noGrp="1"/>
          </p:cNvSpPr>
          <p:nvPr>
            <p:ph type="body" sz="quarter" idx="22" hasCustomPrompt="1"/>
          </p:nvPr>
        </p:nvSpPr>
        <p:spPr>
          <a:xfrm>
            <a:off x="94456" y="196263"/>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1" baseline="0">
                <a:solidFill>
                  <a:schemeClr val="tx1"/>
                </a:solidFill>
              </a:defRPr>
            </a:lvl1pPr>
          </a:lstStyle>
          <a:p>
            <a:r>
              <a:rPr lang="en-US" dirty="0" err="1"/>
              <a:t>P&amp;L</a:t>
            </a:r>
            <a:r>
              <a:rPr lang="en-US" dirty="0"/>
              <a:t> detail per business</a:t>
            </a:r>
          </a:p>
        </p:txBody>
      </p:sp>
      <p:sp>
        <p:nvSpPr>
          <p:cNvPr id="4" name="Date Placeholder 3">
            <a:extLst>
              <a:ext uri="{FF2B5EF4-FFF2-40B4-BE49-F238E27FC236}">
                <a16:creationId xmlns:a16="http://schemas.microsoft.com/office/drawing/2014/main" id="{2150E6CF-65D4-44D5-BB75-32FC616FF2ED}"/>
              </a:ext>
            </a:extLst>
          </p:cNvPr>
          <p:cNvSpPr>
            <a:spLocks noGrp="1"/>
          </p:cNvSpPr>
          <p:nvPr>
            <p:ph type="dt" sz="half" idx="23"/>
          </p:nvPr>
        </p:nvSpPr>
        <p:spPr/>
        <p:txBody>
          <a:bodyPr/>
          <a:lstStyle/>
          <a:p>
            <a:fld id="{85F8CC7B-67ED-4769-81B3-D9D3F77DF9FA}" type="datetime1">
              <a:rPr lang="en-US" smtClean="0"/>
              <a:t>9/6/2021</a:t>
            </a:fld>
            <a:endParaRPr lang="en-IN" dirty="0"/>
          </a:p>
        </p:txBody>
      </p:sp>
      <p:sp>
        <p:nvSpPr>
          <p:cNvPr id="5" name="Footer Placeholder 4">
            <a:extLst>
              <a:ext uri="{FF2B5EF4-FFF2-40B4-BE49-F238E27FC236}">
                <a16:creationId xmlns:a16="http://schemas.microsoft.com/office/drawing/2014/main" id="{1C3B535E-80AA-4B5F-B505-6AE4D82B2050}"/>
              </a:ext>
            </a:extLst>
          </p:cNvPr>
          <p:cNvSpPr>
            <a:spLocks noGrp="1"/>
          </p:cNvSpPr>
          <p:nvPr>
            <p:ph type="ftr" sz="quarter" idx="24"/>
          </p:nvPr>
        </p:nvSpPr>
        <p:spPr/>
        <p:txBody>
          <a:bodyPr/>
          <a:lstStyle/>
          <a:p>
            <a:r>
              <a:rPr lang="en-IN"/>
              <a:t>5G LAB discussion</a:t>
            </a:r>
            <a:endParaRPr lang="en-IN" dirty="0"/>
          </a:p>
        </p:txBody>
      </p:sp>
      <p:sp>
        <p:nvSpPr>
          <p:cNvPr id="6" name="Slide Number Placeholder 5">
            <a:extLst>
              <a:ext uri="{FF2B5EF4-FFF2-40B4-BE49-F238E27FC236}">
                <a16:creationId xmlns:a16="http://schemas.microsoft.com/office/drawing/2014/main" id="{F0779868-A62C-4FF8-88BB-692DFBB3AF38}"/>
              </a:ext>
            </a:extLst>
          </p:cNvPr>
          <p:cNvSpPr>
            <a:spLocks noGrp="1"/>
          </p:cNvSpPr>
          <p:nvPr>
            <p:ph type="sldNum" sz="quarter" idx="25"/>
          </p:nvPr>
        </p:nvSpPr>
        <p:spPr/>
        <p:txBody>
          <a:bodyPr/>
          <a:lstStyle/>
          <a:p>
            <a:fld id="{A5163908-529D-4A49-892F-D37C4044DFD8}" type="slidenum">
              <a:rPr lang="en-IN" smtClean="0"/>
              <a:pPr/>
              <a:t>‹#›</a:t>
            </a:fld>
            <a:endParaRPr lang="en-IN"/>
          </a:p>
        </p:txBody>
      </p:sp>
      <p:cxnSp>
        <p:nvCxnSpPr>
          <p:cNvPr id="13" name="Straight Connector 17">
            <a:extLst>
              <a:ext uri="{FF2B5EF4-FFF2-40B4-BE49-F238E27FC236}">
                <a16:creationId xmlns:a16="http://schemas.microsoft.com/office/drawing/2014/main" id="{8CA4B699-1B76-42B1-970D-8B5F927F5D43}"/>
              </a:ext>
            </a:extLst>
          </p:cNvPr>
          <p:cNvCxnSpPr/>
          <p:nvPr userDrawn="1">
            <p:custDataLst>
              <p:tags r:id="rId3"/>
            </p:custDataLst>
          </p:nvPr>
        </p:nvCxnSpPr>
        <p:spPr>
          <a:xfrm>
            <a:off x="0" y="892535"/>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2772866"/>
      </p:ext>
    </p:extLst>
  </p:cSld>
  <p:clrMapOvr>
    <a:masterClrMapping/>
  </p:clrMapOvr>
  <p:extLst>
    <p:ext uri="{DCECCB84-F9BA-43D5-87BE-67443E8EF086}">
      <p15:sldGuideLst xmlns:p15="http://schemas.microsoft.com/office/powerpoint/2012/main">
        <p15:guide id="1" pos="63">
          <p15:clr>
            <a:srgbClr val="FBAE40"/>
          </p15:clr>
        </p15:guide>
        <p15:guide id="2" pos="5696">
          <p15:clr>
            <a:srgbClr val="FBAE40"/>
          </p15:clr>
        </p15:guide>
        <p15:guide id="3" orient="horz" pos="3934">
          <p15:clr>
            <a:srgbClr val="FBAE40"/>
          </p15:clr>
        </p15:guide>
        <p15:guide id="4" orient="horz" pos="534">
          <p15:clr>
            <a:srgbClr val="FBAE40"/>
          </p15:clr>
        </p15:guide>
        <p15:guide id="5" orient="horz" pos="5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Management review – no top box">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147BB81-5ED6-4620-B6AB-9F7CAE2CB6EC}"/>
              </a:ext>
            </a:extLst>
          </p:cNvPr>
          <p:cNvGraphicFramePr>
            <a:graphicFrameLocks noChangeAspect="1"/>
          </p:cNvGraphicFramePr>
          <p:nvPr userDrawn="1">
            <p:custDataLst>
              <p:tags r:id="rId1"/>
            </p:custDataLst>
            <p:extLst>
              <p:ext uri="{D42A27DB-BD31-4B8C-83A1-F6EECF244321}">
                <p14:modId xmlns:p14="http://schemas.microsoft.com/office/powerpoint/2010/main" val="7846171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79" imgH="478" progId="TCLayout.ActiveDocument.1">
                  <p:embed/>
                </p:oleObj>
              </mc:Choice>
              <mc:Fallback>
                <p:oleObj name="think-cell Slide" r:id="rId5" imgW="479" imgH="478" progId="TCLayout.ActiveDocument.1">
                  <p:embed/>
                  <p:pic>
                    <p:nvPicPr>
                      <p:cNvPr id="3" name="Object 2" hidden="1">
                        <a:extLst>
                          <a:ext uri="{FF2B5EF4-FFF2-40B4-BE49-F238E27FC236}">
                            <a16:creationId xmlns:a16="http://schemas.microsoft.com/office/drawing/2014/main" id="{E147BB81-5ED6-4620-B6AB-9F7CAE2CB6E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C84C154A-EDEF-494B-95FD-05C942808301}"/>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ts val="1600"/>
              </a:lnSpc>
              <a:spcBef>
                <a:spcPct val="0"/>
              </a:spcBef>
              <a:spcAft>
                <a:spcPct val="0"/>
              </a:spcAft>
            </a:pPr>
            <a:endParaRPr lang="en-US" sz="1600" b="0" i="0" baseline="0" dirty="0">
              <a:latin typeface="Calibri Light" panose="020F0302020204030204" pitchFamily="34" charset="0"/>
              <a:ea typeface="+mj-ea"/>
              <a:cs typeface="+mj-cs"/>
              <a:sym typeface="Calibri Light" panose="020F0302020204030204" pitchFamily="34" charset="0"/>
            </a:endParaRPr>
          </a:p>
        </p:txBody>
      </p:sp>
      <p:sp>
        <p:nvSpPr>
          <p:cNvPr id="8" name="Titel 4"/>
          <p:cNvSpPr>
            <a:spLocks noGrp="1"/>
          </p:cNvSpPr>
          <p:nvPr>
            <p:ph type="title" hasCustomPrompt="1"/>
          </p:nvPr>
        </p:nvSpPr>
        <p:spPr>
          <a:xfrm>
            <a:off x="2529842" y="39155"/>
            <a:ext cx="5241404" cy="793965"/>
          </a:xfrm>
        </p:spPr>
        <p:txBody>
          <a:bodyPr/>
          <a:lstStyle>
            <a:lvl1pPr algn="l">
              <a:lnSpc>
                <a:spcPts val="1600"/>
              </a:lnSpc>
              <a:defRPr sz="1600"/>
            </a:lvl1pPr>
          </a:lstStyle>
          <a:p>
            <a:r>
              <a:rPr lang="en-US" dirty="0"/>
              <a:t>Click to add text</a:t>
            </a:r>
          </a:p>
        </p:txBody>
      </p:sp>
      <p:sp>
        <p:nvSpPr>
          <p:cNvPr id="4" name="Date Placeholder 3">
            <a:extLst>
              <a:ext uri="{FF2B5EF4-FFF2-40B4-BE49-F238E27FC236}">
                <a16:creationId xmlns:a16="http://schemas.microsoft.com/office/drawing/2014/main" id="{822B18CF-CA9C-4A69-B7C8-A4C94FF2972C}"/>
              </a:ext>
            </a:extLst>
          </p:cNvPr>
          <p:cNvSpPr>
            <a:spLocks noGrp="1"/>
          </p:cNvSpPr>
          <p:nvPr>
            <p:ph type="dt" sz="half" idx="10"/>
          </p:nvPr>
        </p:nvSpPr>
        <p:spPr/>
        <p:txBody>
          <a:bodyPr/>
          <a:lstStyle/>
          <a:p>
            <a:fld id="{6EA2FC2A-E7AF-4794-96C6-28C7F0F8A98B}" type="datetime1">
              <a:rPr lang="en-US" smtClean="0"/>
              <a:t>9/6/2021</a:t>
            </a:fld>
            <a:endParaRPr lang="en-IN" dirty="0"/>
          </a:p>
        </p:txBody>
      </p:sp>
      <p:sp>
        <p:nvSpPr>
          <p:cNvPr id="5" name="Footer Placeholder 4">
            <a:extLst>
              <a:ext uri="{FF2B5EF4-FFF2-40B4-BE49-F238E27FC236}">
                <a16:creationId xmlns:a16="http://schemas.microsoft.com/office/drawing/2014/main" id="{786AD015-F4ED-4FC4-A52C-B985B1A9C982}"/>
              </a:ext>
            </a:extLst>
          </p:cNvPr>
          <p:cNvSpPr>
            <a:spLocks noGrp="1"/>
          </p:cNvSpPr>
          <p:nvPr>
            <p:ph type="ftr" sz="quarter" idx="11"/>
          </p:nvPr>
        </p:nvSpPr>
        <p:spPr/>
        <p:txBody>
          <a:bodyPr/>
          <a:lstStyle/>
          <a:p>
            <a:r>
              <a:rPr lang="en-IN"/>
              <a:t>5G LAB discussion</a:t>
            </a:r>
            <a:endParaRPr lang="en-IN" dirty="0"/>
          </a:p>
        </p:txBody>
      </p:sp>
      <p:sp>
        <p:nvSpPr>
          <p:cNvPr id="7" name="Slide Number Placeholder 6">
            <a:extLst>
              <a:ext uri="{FF2B5EF4-FFF2-40B4-BE49-F238E27FC236}">
                <a16:creationId xmlns:a16="http://schemas.microsoft.com/office/drawing/2014/main" id="{88E7AFA2-6720-468E-9F40-2499D9FB7BBE}"/>
              </a:ext>
            </a:extLst>
          </p:cNvPr>
          <p:cNvSpPr>
            <a:spLocks noGrp="1"/>
          </p:cNvSpPr>
          <p:nvPr>
            <p:ph type="sldNum" sz="quarter" idx="12"/>
          </p:nvPr>
        </p:nvSpPr>
        <p:spPr/>
        <p:txBody>
          <a:bodyPr/>
          <a:lstStyle/>
          <a:p>
            <a:fld id="{A5163908-529D-4A49-892F-D37C4044DFD8}" type="slidenum">
              <a:rPr lang="en-IN" smtClean="0"/>
              <a:pPr/>
              <a:t>‹#›</a:t>
            </a:fld>
            <a:endParaRPr lang="en-IN"/>
          </a:p>
        </p:txBody>
      </p:sp>
      <p:cxnSp>
        <p:nvCxnSpPr>
          <p:cNvPr id="9" name="Straight Connector 17">
            <a:extLst>
              <a:ext uri="{FF2B5EF4-FFF2-40B4-BE49-F238E27FC236}">
                <a16:creationId xmlns:a16="http://schemas.microsoft.com/office/drawing/2014/main" id="{50CCBDD5-A078-4F63-AC4E-A4BB95B75007}"/>
              </a:ext>
            </a:extLst>
          </p:cNvPr>
          <p:cNvCxnSpPr/>
          <p:nvPr userDrawn="1">
            <p:custDataLst>
              <p:tags r:id="rId3"/>
            </p:custDataLst>
          </p:nvPr>
        </p:nvCxnSpPr>
        <p:spPr>
          <a:xfrm>
            <a:off x="0" y="892535"/>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040061"/>
      </p:ext>
    </p:extLst>
  </p:cSld>
  <p:clrMapOvr>
    <a:masterClrMapping/>
  </p:clrMapOvr>
  <p:extLst>
    <p:ext uri="{DCECCB84-F9BA-43D5-87BE-67443E8EF086}">
      <p15:sldGuideLst xmlns:p15="http://schemas.microsoft.com/office/powerpoint/2012/main">
        <p15:guide id="1" pos="63">
          <p15:clr>
            <a:srgbClr val="FBAE40"/>
          </p15:clr>
        </p15:guide>
        <p15:guide id="2" pos="5696">
          <p15:clr>
            <a:srgbClr val="FBAE40"/>
          </p15:clr>
        </p15:guide>
        <p15:guide id="3" orient="horz" pos="3934">
          <p15:clr>
            <a:srgbClr val="FBAE40"/>
          </p15:clr>
        </p15:guide>
        <p15:guide id="4" orient="horz" pos="534">
          <p15:clr>
            <a:srgbClr val="FBAE40"/>
          </p15:clr>
        </p15:guide>
        <p15:guide id="5" orient="horz" pos="5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Management review – text box righ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A73966E-CFE3-49CC-B52A-C5B637544F6F}"/>
              </a:ext>
            </a:extLst>
          </p:cNvPr>
          <p:cNvGraphicFramePr>
            <a:graphicFrameLocks noChangeAspect="1"/>
          </p:cNvGraphicFramePr>
          <p:nvPr userDrawn="1">
            <p:custDataLst>
              <p:tags r:id="rId1"/>
            </p:custDataLst>
            <p:extLst>
              <p:ext uri="{D42A27DB-BD31-4B8C-83A1-F6EECF244321}">
                <p14:modId xmlns:p14="http://schemas.microsoft.com/office/powerpoint/2010/main" val="31111976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79" imgH="478" progId="TCLayout.ActiveDocument.1">
                  <p:embed/>
                </p:oleObj>
              </mc:Choice>
              <mc:Fallback>
                <p:oleObj name="think-cell Slide" r:id="rId5" imgW="479" imgH="478" progId="TCLayout.ActiveDocument.1">
                  <p:embed/>
                  <p:pic>
                    <p:nvPicPr>
                      <p:cNvPr id="3" name="Object 2" hidden="1">
                        <a:extLst>
                          <a:ext uri="{FF2B5EF4-FFF2-40B4-BE49-F238E27FC236}">
                            <a16:creationId xmlns:a16="http://schemas.microsoft.com/office/drawing/2014/main" id="{8A73966E-CFE3-49CC-B52A-C5B637544F6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4FC3CDD-A9EE-4A29-BDB5-DDD9F2931D29}"/>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ts val="1600"/>
              </a:lnSpc>
              <a:spcBef>
                <a:spcPct val="0"/>
              </a:spcBef>
              <a:spcAft>
                <a:spcPct val="0"/>
              </a:spcAft>
            </a:pPr>
            <a:endParaRPr lang="en-US" sz="1600" b="0" i="0" baseline="0" dirty="0">
              <a:latin typeface="Calibri Light" panose="020F0302020204030204" pitchFamily="34" charset="0"/>
              <a:ea typeface="+mj-ea"/>
              <a:cs typeface="+mj-cs"/>
              <a:sym typeface="Calibri Light" panose="020F0302020204030204" pitchFamily="34" charset="0"/>
            </a:endParaRPr>
          </a:p>
        </p:txBody>
      </p:sp>
      <p:sp>
        <p:nvSpPr>
          <p:cNvPr id="13" name="Titel 4"/>
          <p:cNvSpPr>
            <a:spLocks noGrp="1"/>
          </p:cNvSpPr>
          <p:nvPr>
            <p:ph type="title" hasCustomPrompt="1"/>
          </p:nvPr>
        </p:nvSpPr>
        <p:spPr>
          <a:xfrm>
            <a:off x="2529842" y="39155"/>
            <a:ext cx="5241404" cy="793965"/>
          </a:xfrm>
        </p:spPr>
        <p:txBody>
          <a:bodyPr/>
          <a:lstStyle>
            <a:lvl1pPr algn="l">
              <a:lnSpc>
                <a:spcPts val="1600"/>
              </a:lnSpc>
              <a:defRPr sz="1600"/>
            </a:lvl1pPr>
          </a:lstStyle>
          <a:p>
            <a:r>
              <a:rPr lang="en-US" dirty="0"/>
              <a:t>Click to add text</a:t>
            </a:r>
          </a:p>
        </p:txBody>
      </p:sp>
      <p:sp>
        <p:nvSpPr>
          <p:cNvPr id="12" name="Text Placeholder 2">
            <a:extLst>
              <a:ext uri="{FF2B5EF4-FFF2-40B4-BE49-F238E27FC236}">
                <a16:creationId xmlns:a16="http://schemas.microsoft.com/office/drawing/2014/main" id="{70BB6E0D-3F39-440A-BD9D-79E5F2487608}"/>
              </a:ext>
            </a:extLst>
          </p:cNvPr>
          <p:cNvSpPr>
            <a:spLocks noGrp="1"/>
          </p:cNvSpPr>
          <p:nvPr>
            <p:ph type="body" sz="quarter" idx="18" hasCustomPrompt="1"/>
          </p:nvPr>
        </p:nvSpPr>
        <p:spPr>
          <a:xfrm>
            <a:off x="94456" y="353371"/>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0" baseline="0">
                <a:solidFill>
                  <a:schemeClr val="tx1"/>
                </a:solidFill>
              </a:defRPr>
            </a:lvl1pPr>
          </a:lstStyle>
          <a:p>
            <a:r>
              <a:rPr lang="en-US" dirty="0"/>
              <a:t>Unit of measurement</a:t>
            </a:r>
          </a:p>
        </p:txBody>
      </p:sp>
      <p:sp>
        <p:nvSpPr>
          <p:cNvPr id="14" name="Text Placeholder 2">
            <a:extLst>
              <a:ext uri="{FF2B5EF4-FFF2-40B4-BE49-F238E27FC236}">
                <a16:creationId xmlns:a16="http://schemas.microsoft.com/office/drawing/2014/main" id="{45E28750-0E4B-4D33-9132-AD81766D925F}"/>
              </a:ext>
            </a:extLst>
          </p:cNvPr>
          <p:cNvSpPr>
            <a:spLocks noGrp="1"/>
          </p:cNvSpPr>
          <p:nvPr>
            <p:ph type="body" sz="quarter" idx="19" hasCustomPrompt="1"/>
          </p:nvPr>
        </p:nvSpPr>
        <p:spPr>
          <a:xfrm>
            <a:off x="94456" y="510480"/>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0" baseline="0">
                <a:solidFill>
                  <a:schemeClr val="tx1"/>
                </a:solidFill>
              </a:defRPr>
            </a:lvl1pPr>
          </a:lstStyle>
          <a:p>
            <a:r>
              <a:rPr lang="en-US" dirty="0"/>
              <a:t>Period, data scenario</a:t>
            </a:r>
          </a:p>
        </p:txBody>
      </p:sp>
      <p:sp>
        <p:nvSpPr>
          <p:cNvPr id="17" name="Text Placeholder 2">
            <a:extLst>
              <a:ext uri="{FF2B5EF4-FFF2-40B4-BE49-F238E27FC236}">
                <a16:creationId xmlns:a16="http://schemas.microsoft.com/office/drawing/2014/main" id="{EC5D1072-8A57-4985-9114-7AB80099D9D4}"/>
              </a:ext>
            </a:extLst>
          </p:cNvPr>
          <p:cNvSpPr>
            <a:spLocks noGrp="1"/>
          </p:cNvSpPr>
          <p:nvPr>
            <p:ph type="body" sz="quarter" idx="21" hasCustomPrompt="1"/>
          </p:nvPr>
        </p:nvSpPr>
        <p:spPr>
          <a:xfrm>
            <a:off x="94456" y="39155"/>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0" baseline="0">
                <a:solidFill>
                  <a:schemeClr val="tx1"/>
                </a:solidFill>
              </a:defRPr>
            </a:lvl1pPr>
          </a:lstStyle>
          <a:p>
            <a:r>
              <a:rPr lang="en-US" dirty="0"/>
              <a:t>Reporting entity</a:t>
            </a:r>
          </a:p>
        </p:txBody>
      </p:sp>
      <p:sp>
        <p:nvSpPr>
          <p:cNvPr id="18" name="Text Placeholder 2">
            <a:extLst>
              <a:ext uri="{FF2B5EF4-FFF2-40B4-BE49-F238E27FC236}">
                <a16:creationId xmlns:a16="http://schemas.microsoft.com/office/drawing/2014/main" id="{322D0EE4-A772-43CA-87B6-4AAA26C1682B}"/>
              </a:ext>
            </a:extLst>
          </p:cNvPr>
          <p:cNvSpPr>
            <a:spLocks noGrp="1"/>
          </p:cNvSpPr>
          <p:nvPr>
            <p:ph type="body" sz="quarter" idx="22" hasCustomPrompt="1"/>
          </p:nvPr>
        </p:nvSpPr>
        <p:spPr>
          <a:xfrm>
            <a:off x="94456" y="196263"/>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1" baseline="0">
                <a:solidFill>
                  <a:schemeClr val="tx1"/>
                </a:solidFill>
              </a:defRPr>
            </a:lvl1pPr>
          </a:lstStyle>
          <a:p>
            <a:r>
              <a:rPr lang="en-US" dirty="0" err="1"/>
              <a:t>P&amp;L</a:t>
            </a:r>
            <a:r>
              <a:rPr lang="en-US" dirty="0"/>
              <a:t> detail per business</a:t>
            </a:r>
          </a:p>
        </p:txBody>
      </p:sp>
      <p:sp>
        <p:nvSpPr>
          <p:cNvPr id="4" name="Date Placeholder 3">
            <a:extLst>
              <a:ext uri="{FF2B5EF4-FFF2-40B4-BE49-F238E27FC236}">
                <a16:creationId xmlns:a16="http://schemas.microsoft.com/office/drawing/2014/main" id="{7182124D-0640-4AE6-AECC-F4880DA1C39A}"/>
              </a:ext>
            </a:extLst>
          </p:cNvPr>
          <p:cNvSpPr>
            <a:spLocks noGrp="1"/>
          </p:cNvSpPr>
          <p:nvPr>
            <p:ph type="dt" sz="half" idx="24"/>
          </p:nvPr>
        </p:nvSpPr>
        <p:spPr/>
        <p:txBody>
          <a:bodyPr/>
          <a:lstStyle/>
          <a:p>
            <a:fld id="{02BCBC9C-72D3-4060-A487-A21F5252E790}" type="datetime1">
              <a:rPr lang="en-US" smtClean="0"/>
              <a:t>9/6/2021</a:t>
            </a:fld>
            <a:endParaRPr lang="en-IN" dirty="0"/>
          </a:p>
        </p:txBody>
      </p:sp>
      <p:sp>
        <p:nvSpPr>
          <p:cNvPr id="6" name="Footer Placeholder 5">
            <a:extLst>
              <a:ext uri="{FF2B5EF4-FFF2-40B4-BE49-F238E27FC236}">
                <a16:creationId xmlns:a16="http://schemas.microsoft.com/office/drawing/2014/main" id="{2B1E07C9-1AA8-427A-8D3F-F90DA800C51B}"/>
              </a:ext>
            </a:extLst>
          </p:cNvPr>
          <p:cNvSpPr>
            <a:spLocks noGrp="1"/>
          </p:cNvSpPr>
          <p:nvPr>
            <p:ph type="ftr" sz="quarter" idx="25"/>
          </p:nvPr>
        </p:nvSpPr>
        <p:spPr/>
        <p:txBody>
          <a:bodyPr/>
          <a:lstStyle/>
          <a:p>
            <a:r>
              <a:rPr lang="en-IN"/>
              <a:t>5G LAB discussion</a:t>
            </a:r>
            <a:endParaRPr lang="en-IN" dirty="0"/>
          </a:p>
        </p:txBody>
      </p:sp>
      <p:sp>
        <p:nvSpPr>
          <p:cNvPr id="7" name="Slide Number Placeholder 6">
            <a:extLst>
              <a:ext uri="{FF2B5EF4-FFF2-40B4-BE49-F238E27FC236}">
                <a16:creationId xmlns:a16="http://schemas.microsoft.com/office/drawing/2014/main" id="{75797C04-425D-49F7-8B2B-D4A178C161E5}"/>
              </a:ext>
            </a:extLst>
          </p:cNvPr>
          <p:cNvSpPr>
            <a:spLocks noGrp="1"/>
          </p:cNvSpPr>
          <p:nvPr>
            <p:ph type="sldNum" sz="quarter" idx="26"/>
          </p:nvPr>
        </p:nvSpPr>
        <p:spPr/>
        <p:txBody>
          <a:bodyPr/>
          <a:lstStyle/>
          <a:p>
            <a:fld id="{A5163908-529D-4A49-892F-D37C4044DFD8}" type="slidenum">
              <a:rPr lang="en-IN" smtClean="0"/>
              <a:pPr/>
              <a:t>‹#›</a:t>
            </a:fld>
            <a:endParaRPr lang="en-IN"/>
          </a:p>
        </p:txBody>
      </p:sp>
      <p:cxnSp>
        <p:nvCxnSpPr>
          <p:cNvPr id="15" name="Straight Connector 17">
            <a:extLst>
              <a:ext uri="{FF2B5EF4-FFF2-40B4-BE49-F238E27FC236}">
                <a16:creationId xmlns:a16="http://schemas.microsoft.com/office/drawing/2014/main" id="{F4A6D036-B440-4848-AD09-10D95A6851EB}"/>
              </a:ext>
            </a:extLst>
          </p:cNvPr>
          <p:cNvCxnSpPr/>
          <p:nvPr userDrawn="1">
            <p:custDataLst>
              <p:tags r:id="rId3"/>
            </p:custDataLst>
          </p:nvPr>
        </p:nvCxnSpPr>
        <p:spPr>
          <a:xfrm>
            <a:off x="0" y="892535"/>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398D6D76-355E-455E-9573-01D135D9D92F}"/>
              </a:ext>
            </a:extLst>
          </p:cNvPr>
          <p:cNvSpPr>
            <a:spLocks noGrp="1"/>
          </p:cNvSpPr>
          <p:nvPr>
            <p:ph type="body" sz="quarter" idx="27"/>
          </p:nvPr>
        </p:nvSpPr>
        <p:spPr>
          <a:xfrm>
            <a:off x="6355361" y="948268"/>
            <a:ext cx="2694184" cy="3776133"/>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652942011"/>
      </p:ext>
    </p:extLst>
  </p:cSld>
  <p:clrMapOvr>
    <a:masterClrMapping/>
  </p:clrMapOvr>
  <p:extLst>
    <p:ext uri="{DCECCB84-F9BA-43D5-87BE-67443E8EF086}">
      <p15:sldGuideLst xmlns:p15="http://schemas.microsoft.com/office/powerpoint/2012/main">
        <p15:guide id="1" pos="63">
          <p15:clr>
            <a:srgbClr val="FBAE40"/>
          </p15:clr>
        </p15:guide>
        <p15:guide id="2" pos="5696">
          <p15:clr>
            <a:srgbClr val="FBAE40"/>
          </p15:clr>
        </p15:guide>
        <p15:guide id="3" orient="horz" pos="3934">
          <p15:clr>
            <a:srgbClr val="FBAE40"/>
          </p15:clr>
        </p15:guide>
        <p15:guide id="4" orient="horz" pos="534">
          <p15:clr>
            <a:srgbClr val="FBAE40"/>
          </p15:clr>
        </p15:guide>
        <p15:guide id="5" orient="horz" pos="51">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Management review – text box lef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E039C25-38EE-4409-8846-AD3780FDA714}"/>
              </a:ext>
            </a:extLst>
          </p:cNvPr>
          <p:cNvGraphicFramePr>
            <a:graphicFrameLocks noChangeAspect="1"/>
          </p:cNvGraphicFramePr>
          <p:nvPr userDrawn="1">
            <p:custDataLst>
              <p:tags r:id="rId1"/>
            </p:custDataLst>
            <p:extLst>
              <p:ext uri="{D42A27DB-BD31-4B8C-83A1-F6EECF244321}">
                <p14:modId xmlns:p14="http://schemas.microsoft.com/office/powerpoint/2010/main" val="413256459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79" imgH="478" progId="TCLayout.ActiveDocument.1">
                  <p:embed/>
                </p:oleObj>
              </mc:Choice>
              <mc:Fallback>
                <p:oleObj name="think-cell Slide" r:id="rId5" imgW="479" imgH="478" progId="TCLayout.ActiveDocument.1">
                  <p:embed/>
                  <p:pic>
                    <p:nvPicPr>
                      <p:cNvPr id="3" name="Object 2" hidden="1">
                        <a:extLst>
                          <a:ext uri="{FF2B5EF4-FFF2-40B4-BE49-F238E27FC236}">
                            <a16:creationId xmlns:a16="http://schemas.microsoft.com/office/drawing/2014/main" id="{2E039C25-38EE-4409-8846-AD3780FDA714}"/>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B831B7F0-8291-45AD-B310-18C6F32CA153}"/>
              </a:ext>
            </a:extLst>
          </p:cNvPr>
          <p:cNvSpPr/>
          <p:nvPr userDrawn="1">
            <p:custDataLst>
              <p:tags r:id="rId2"/>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ts val="1600"/>
              </a:lnSpc>
              <a:spcBef>
                <a:spcPct val="0"/>
              </a:spcBef>
              <a:spcAft>
                <a:spcPct val="0"/>
              </a:spcAft>
            </a:pPr>
            <a:endParaRPr lang="en-US" sz="1600" b="0" i="0" baseline="0" dirty="0">
              <a:latin typeface="Calibri Light" panose="020F0302020204030204" pitchFamily="34" charset="0"/>
              <a:ea typeface="+mj-ea"/>
              <a:cs typeface="+mj-cs"/>
              <a:sym typeface="Calibri Light" panose="020F0302020204030204" pitchFamily="34" charset="0"/>
            </a:endParaRPr>
          </a:p>
        </p:txBody>
      </p:sp>
      <p:sp>
        <p:nvSpPr>
          <p:cNvPr id="12" name="Titel 4"/>
          <p:cNvSpPr>
            <a:spLocks noGrp="1"/>
          </p:cNvSpPr>
          <p:nvPr>
            <p:ph type="title" hasCustomPrompt="1"/>
          </p:nvPr>
        </p:nvSpPr>
        <p:spPr>
          <a:xfrm>
            <a:off x="2529842" y="39155"/>
            <a:ext cx="5241404" cy="793965"/>
          </a:xfrm>
        </p:spPr>
        <p:txBody>
          <a:bodyPr/>
          <a:lstStyle>
            <a:lvl1pPr algn="l">
              <a:lnSpc>
                <a:spcPts val="1600"/>
              </a:lnSpc>
              <a:defRPr sz="1600"/>
            </a:lvl1pPr>
          </a:lstStyle>
          <a:p>
            <a:r>
              <a:rPr lang="en-US" dirty="0"/>
              <a:t>Click to add text</a:t>
            </a:r>
          </a:p>
        </p:txBody>
      </p:sp>
      <p:sp>
        <p:nvSpPr>
          <p:cNvPr id="16" name="Text Placeholder 2">
            <a:extLst>
              <a:ext uri="{FF2B5EF4-FFF2-40B4-BE49-F238E27FC236}">
                <a16:creationId xmlns:a16="http://schemas.microsoft.com/office/drawing/2014/main" id="{7066FA14-A13E-4C88-AA9E-2E47483D5080}"/>
              </a:ext>
            </a:extLst>
          </p:cNvPr>
          <p:cNvSpPr>
            <a:spLocks noGrp="1"/>
          </p:cNvSpPr>
          <p:nvPr>
            <p:ph type="body" sz="quarter" idx="18" hasCustomPrompt="1"/>
          </p:nvPr>
        </p:nvSpPr>
        <p:spPr>
          <a:xfrm>
            <a:off x="94456" y="353371"/>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0" baseline="0">
                <a:solidFill>
                  <a:schemeClr val="tx1"/>
                </a:solidFill>
              </a:defRPr>
            </a:lvl1pPr>
          </a:lstStyle>
          <a:p>
            <a:r>
              <a:rPr lang="en-US" dirty="0"/>
              <a:t>Unit of measurement</a:t>
            </a:r>
          </a:p>
        </p:txBody>
      </p:sp>
      <p:sp>
        <p:nvSpPr>
          <p:cNvPr id="18" name="Text Placeholder 2">
            <a:extLst>
              <a:ext uri="{FF2B5EF4-FFF2-40B4-BE49-F238E27FC236}">
                <a16:creationId xmlns:a16="http://schemas.microsoft.com/office/drawing/2014/main" id="{5198432D-6F74-40F0-A171-A0B5FD017FAD}"/>
              </a:ext>
            </a:extLst>
          </p:cNvPr>
          <p:cNvSpPr>
            <a:spLocks noGrp="1"/>
          </p:cNvSpPr>
          <p:nvPr>
            <p:ph type="body" sz="quarter" idx="19" hasCustomPrompt="1"/>
          </p:nvPr>
        </p:nvSpPr>
        <p:spPr>
          <a:xfrm>
            <a:off x="94456" y="510480"/>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0" baseline="0">
                <a:solidFill>
                  <a:schemeClr val="tx1"/>
                </a:solidFill>
              </a:defRPr>
            </a:lvl1pPr>
          </a:lstStyle>
          <a:p>
            <a:r>
              <a:rPr lang="en-US" dirty="0"/>
              <a:t>Period, data scenario</a:t>
            </a:r>
          </a:p>
        </p:txBody>
      </p:sp>
      <p:sp>
        <p:nvSpPr>
          <p:cNvPr id="20" name="Text Placeholder 2">
            <a:extLst>
              <a:ext uri="{FF2B5EF4-FFF2-40B4-BE49-F238E27FC236}">
                <a16:creationId xmlns:a16="http://schemas.microsoft.com/office/drawing/2014/main" id="{81023FC6-6139-470D-844E-BC0D6156133A}"/>
              </a:ext>
            </a:extLst>
          </p:cNvPr>
          <p:cNvSpPr>
            <a:spLocks noGrp="1"/>
          </p:cNvSpPr>
          <p:nvPr>
            <p:ph type="body" sz="quarter" idx="21" hasCustomPrompt="1"/>
          </p:nvPr>
        </p:nvSpPr>
        <p:spPr>
          <a:xfrm>
            <a:off x="94456" y="39155"/>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0" baseline="0">
                <a:solidFill>
                  <a:schemeClr val="tx1"/>
                </a:solidFill>
              </a:defRPr>
            </a:lvl1pPr>
          </a:lstStyle>
          <a:p>
            <a:r>
              <a:rPr lang="en-US" dirty="0"/>
              <a:t>Reporting entity</a:t>
            </a:r>
          </a:p>
        </p:txBody>
      </p:sp>
      <p:sp>
        <p:nvSpPr>
          <p:cNvPr id="21" name="Text Placeholder 2">
            <a:extLst>
              <a:ext uri="{FF2B5EF4-FFF2-40B4-BE49-F238E27FC236}">
                <a16:creationId xmlns:a16="http://schemas.microsoft.com/office/drawing/2014/main" id="{B2569437-C2DB-4F3A-9508-BB720F4BFEB6}"/>
              </a:ext>
            </a:extLst>
          </p:cNvPr>
          <p:cNvSpPr>
            <a:spLocks noGrp="1"/>
          </p:cNvSpPr>
          <p:nvPr>
            <p:ph type="body" sz="quarter" idx="22" hasCustomPrompt="1"/>
          </p:nvPr>
        </p:nvSpPr>
        <p:spPr>
          <a:xfrm>
            <a:off x="94456" y="196263"/>
            <a:ext cx="2349942" cy="129600"/>
          </a:xfrm>
          <a:prstGeom prst="rect">
            <a:avLst/>
          </a:prstGeom>
          <a:ln>
            <a:noFill/>
          </a:ln>
        </p:spPr>
        <p:txBody>
          <a:bodyPr lIns="0" tIns="0" rIns="0" bIns="0" anchor="ctr">
            <a:noAutofit/>
          </a:bodyPr>
          <a:lstStyle>
            <a:lvl1pPr marL="0" indent="0" algn="l">
              <a:lnSpc>
                <a:spcPct val="100000"/>
              </a:lnSpc>
              <a:spcBef>
                <a:spcPts val="0"/>
              </a:spcBef>
              <a:buFontTx/>
              <a:buNone/>
              <a:defRPr sz="800" b="1" baseline="0">
                <a:solidFill>
                  <a:schemeClr val="tx1"/>
                </a:solidFill>
              </a:defRPr>
            </a:lvl1pPr>
          </a:lstStyle>
          <a:p>
            <a:r>
              <a:rPr lang="en-US" dirty="0" err="1"/>
              <a:t>P&amp;L</a:t>
            </a:r>
            <a:r>
              <a:rPr lang="en-US" dirty="0"/>
              <a:t> detail per business</a:t>
            </a:r>
          </a:p>
        </p:txBody>
      </p:sp>
      <p:sp>
        <p:nvSpPr>
          <p:cNvPr id="4" name="Date Placeholder 3">
            <a:extLst>
              <a:ext uri="{FF2B5EF4-FFF2-40B4-BE49-F238E27FC236}">
                <a16:creationId xmlns:a16="http://schemas.microsoft.com/office/drawing/2014/main" id="{B87D807E-C4CE-4AA4-8ED9-448491339EC2}"/>
              </a:ext>
            </a:extLst>
          </p:cNvPr>
          <p:cNvSpPr>
            <a:spLocks noGrp="1"/>
          </p:cNvSpPr>
          <p:nvPr>
            <p:ph type="dt" sz="half" idx="24"/>
          </p:nvPr>
        </p:nvSpPr>
        <p:spPr/>
        <p:txBody>
          <a:bodyPr/>
          <a:lstStyle/>
          <a:p>
            <a:fld id="{EF8BCCA5-3911-4194-AD41-CD8520525485}" type="datetime1">
              <a:rPr lang="en-US" smtClean="0"/>
              <a:t>9/6/2021</a:t>
            </a:fld>
            <a:endParaRPr lang="en-IN" dirty="0"/>
          </a:p>
        </p:txBody>
      </p:sp>
      <p:sp>
        <p:nvSpPr>
          <p:cNvPr id="5" name="Footer Placeholder 4">
            <a:extLst>
              <a:ext uri="{FF2B5EF4-FFF2-40B4-BE49-F238E27FC236}">
                <a16:creationId xmlns:a16="http://schemas.microsoft.com/office/drawing/2014/main" id="{F838CB85-32FF-48FD-9896-C7B7E8F6EDB6}"/>
              </a:ext>
            </a:extLst>
          </p:cNvPr>
          <p:cNvSpPr>
            <a:spLocks noGrp="1"/>
          </p:cNvSpPr>
          <p:nvPr>
            <p:ph type="ftr" sz="quarter" idx="25"/>
          </p:nvPr>
        </p:nvSpPr>
        <p:spPr/>
        <p:txBody>
          <a:bodyPr/>
          <a:lstStyle/>
          <a:p>
            <a:r>
              <a:rPr lang="en-IN"/>
              <a:t>5G LAB discussion</a:t>
            </a:r>
            <a:endParaRPr lang="en-IN" dirty="0"/>
          </a:p>
        </p:txBody>
      </p:sp>
      <p:sp>
        <p:nvSpPr>
          <p:cNvPr id="6" name="Slide Number Placeholder 5">
            <a:extLst>
              <a:ext uri="{FF2B5EF4-FFF2-40B4-BE49-F238E27FC236}">
                <a16:creationId xmlns:a16="http://schemas.microsoft.com/office/drawing/2014/main" id="{D4580397-EA1F-41BE-8CB8-EE87F91FA060}"/>
              </a:ext>
            </a:extLst>
          </p:cNvPr>
          <p:cNvSpPr>
            <a:spLocks noGrp="1"/>
          </p:cNvSpPr>
          <p:nvPr>
            <p:ph type="sldNum" sz="quarter" idx="26"/>
          </p:nvPr>
        </p:nvSpPr>
        <p:spPr/>
        <p:txBody>
          <a:bodyPr/>
          <a:lstStyle/>
          <a:p>
            <a:fld id="{A5163908-529D-4A49-892F-D37C4044DFD8}" type="slidenum">
              <a:rPr lang="en-IN" smtClean="0"/>
              <a:pPr/>
              <a:t>‹#›</a:t>
            </a:fld>
            <a:endParaRPr lang="en-IN"/>
          </a:p>
        </p:txBody>
      </p:sp>
      <p:cxnSp>
        <p:nvCxnSpPr>
          <p:cNvPr id="15" name="Straight Connector 17">
            <a:extLst>
              <a:ext uri="{FF2B5EF4-FFF2-40B4-BE49-F238E27FC236}">
                <a16:creationId xmlns:a16="http://schemas.microsoft.com/office/drawing/2014/main" id="{C539D5CE-18F8-4235-A29E-31342295EE06}"/>
              </a:ext>
            </a:extLst>
          </p:cNvPr>
          <p:cNvCxnSpPr/>
          <p:nvPr userDrawn="1">
            <p:custDataLst>
              <p:tags r:id="rId3"/>
            </p:custDataLst>
          </p:nvPr>
        </p:nvCxnSpPr>
        <p:spPr>
          <a:xfrm>
            <a:off x="0" y="892535"/>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Text Placeholder 7">
            <a:extLst>
              <a:ext uri="{FF2B5EF4-FFF2-40B4-BE49-F238E27FC236}">
                <a16:creationId xmlns:a16="http://schemas.microsoft.com/office/drawing/2014/main" id="{AA6F1E93-15E1-4055-8C44-6E1B52D56A8B}"/>
              </a:ext>
            </a:extLst>
          </p:cNvPr>
          <p:cNvSpPr>
            <a:spLocks noGrp="1"/>
          </p:cNvSpPr>
          <p:nvPr>
            <p:ph type="body" sz="quarter" idx="27"/>
          </p:nvPr>
        </p:nvSpPr>
        <p:spPr>
          <a:xfrm>
            <a:off x="94456" y="3528059"/>
            <a:ext cx="3817122" cy="11963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11279105"/>
      </p:ext>
    </p:extLst>
  </p:cSld>
  <p:clrMapOvr>
    <a:masterClrMapping/>
  </p:clrMapOvr>
  <p:extLst>
    <p:ext uri="{DCECCB84-F9BA-43D5-87BE-67443E8EF086}">
      <p15:sldGuideLst xmlns:p15="http://schemas.microsoft.com/office/powerpoint/2012/main">
        <p15:guide id="1" pos="63">
          <p15:clr>
            <a:srgbClr val="FBAE40"/>
          </p15:clr>
        </p15:guide>
        <p15:guide id="2" pos="5696">
          <p15:clr>
            <a:srgbClr val="FBAE40"/>
          </p15:clr>
        </p15:guide>
        <p15:guide id="3" orient="horz" pos="3934">
          <p15:clr>
            <a:srgbClr val="FBAE40"/>
          </p15:clr>
        </p15:guide>
        <p15:guide id="4" orient="horz" pos="534">
          <p15:clr>
            <a:srgbClr val="FBAE40"/>
          </p15:clr>
        </p15:guide>
        <p15:guide id="5" orient="horz" pos="51">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gradFill>
          <a:gsLst>
            <a:gs pos="0">
              <a:srgbClr val="003478"/>
            </a:gs>
            <a:gs pos="100000">
              <a:srgbClr val="0089C4"/>
            </a:gs>
          </a:gsLst>
          <a:lin ang="2100000" scaled="1"/>
        </a:gradFill>
        <a:effectLst/>
      </p:bgPr>
    </p:bg>
    <p:spTree>
      <p:nvGrpSpPr>
        <p:cNvPr id="1" name=""/>
        <p:cNvGrpSpPr/>
        <p:nvPr/>
      </p:nvGrpSpPr>
      <p:grpSpPr>
        <a:xfrm>
          <a:off x="0" y="0"/>
          <a:ext cx="0" cy="0"/>
          <a:chOff x="0" y="0"/>
          <a:chExt cx="0" cy="0"/>
        </a:xfrm>
      </p:grpSpPr>
      <p:pic>
        <p:nvPicPr>
          <p:cNvPr id="6" name="Picture 5"/>
          <p:cNvPicPr>
            <a:picLocks/>
          </p:cNvPicPr>
          <p:nvPr userDrawn="1"/>
        </p:nvPicPr>
        <p:blipFill>
          <a:blip r:embed="rId2">
            <a:alphaModFix/>
          </a:blip>
          <a:stretch>
            <a:fillRect/>
          </a:stretch>
        </p:blipFill>
        <p:spPr>
          <a:xfrm>
            <a:off x="3988103" y="1835838"/>
            <a:ext cx="1144502" cy="1457824"/>
          </a:xfrm>
          <a:prstGeom prst="rect">
            <a:avLst/>
          </a:prstGeom>
          <a:noFill/>
        </p:spPr>
      </p:pic>
    </p:spTree>
    <p:extLst>
      <p:ext uri="{BB962C8B-B14F-4D97-AF65-F5344CB8AC3E}">
        <p14:creationId xmlns:p14="http://schemas.microsoft.com/office/powerpoint/2010/main" val="351635870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7" name="Rectangle 6"/>
          <p:cNvSpPr/>
          <p:nvPr userDrawn="1"/>
        </p:nvSpPr>
        <p:spPr bwMode="white">
          <a:xfrm>
            <a:off x="107504" y="4677984"/>
            <a:ext cx="892899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1631" tIns="40815" rIns="81631" bIns="40815" rtlCol="0" anchor="ctr"/>
          <a:lstStyle/>
          <a:p>
            <a:pPr algn="ctr"/>
            <a:endParaRPr lang="en-US" dirty="0"/>
          </a:p>
        </p:txBody>
      </p:sp>
      <p:pic>
        <p:nvPicPr>
          <p:cNvPr id="3" name="Picture 6">
            <a:extLst>
              <a:ext uri="{FF2B5EF4-FFF2-40B4-BE49-F238E27FC236}">
                <a16:creationId xmlns:a16="http://schemas.microsoft.com/office/drawing/2014/main" id="{D2D99289-1788-4094-95D8-16BE8E42F89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88103" y="1835837"/>
            <a:ext cx="1144502" cy="1454950"/>
          </a:xfrm>
          <a:prstGeom prst="rect">
            <a:avLst/>
          </a:prstGeom>
          <a:ln>
            <a:noFill/>
          </a:ln>
        </p:spPr>
      </p:pic>
    </p:spTree>
    <p:extLst>
      <p:ext uri="{BB962C8B-B14F-4D97-AF65-F5344CB8AC3E}">
        <p14:creationId xmlns:p14="http://schemas.microsoft.com/office/powerpoint/2010/main" val="1581410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 - dark pink">
    <p:bg>
      <p:bgPr>
        <a:gradFill>
          <a:gsLst>
            <a:gs pos="0">
              <a:srgbClr val="91004B"/>
            </a:gs>
            <a:gs pos="100000">
              <a:srgbClr val="EC4371"/>
            </a:gs>
          </a:gsLst>
          <a:lin ang="2100000" scaled="1"/>
        </a:gra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305F3BA2-B27F-4D6D-85C6-0EB92E2D65FF}"/>
              </a:ext>
            </a:extLst>
          </p:cNvPr>
          <p:cNvGraphicFramePr>
            <a:graphicFrameLocks noChangeAspect="1"/>
          </p:cNvGraphicFramePr>
          <p:nvPr userDrawn="1">
            <p:custDataLst>
              <p:tags r:id="rId1"/>
            </p:custDataLst>
            <p:extLst>
              <p:ext uri="{D42A27DB-BD31-4B8C-83A1-F6EECF244321}">
                <p14:modId xmlns:p14="http://schemas.microsoft.com/office/powerpoint/2010/main" val="3101950296"/>
              </p:ext>
            </p:extLst>
          </p:nvPr>
        </p:nvGraphicFramePr>
        <p:xfrm>
          <a:off x="1591" y="1192"/>
          <a:ext cx="1587" cy="1190"/>
        </p:xfrm>
        <a:graphic>
          <a:graphicData uri="http://schemas.openxmlformats.org/presentationml/2006/ole">
            <mc:AlternateContent xmlns:mc="http://schemas.openxmlformats.org/markup-compatibility/2006">
              <mc:Choice xmlns:v="urn:schemas-microsoft-com:vml" Requires="v">
                <p:oleObj name="think-cell Slide" r:id="rId3" imgW="479" imgH="478" progId="TCLayout.ActiveDocument.1">
                  <p:embed/>
                </p:oleObj>
              </mc:Choice>
              <mc:Fallback>
                <p:oleObj name="think-cell Slide" r:id="rId3" imgW="479" imgH="478" progId="TCLayout.ActiveDocument.1">
                  <p:embed/>
                  <p:pic>
                    <p:nvPicPr>
                      <p:cNvPr id="5" name="Object 4" hidden="1">
                        <a:extLst>
                          <a:ext uri="{FF2B5EF4-FFF2-40B4-BE49-F238E27FC236}">
                            <a16:creationId xmlns:a16="http://schemas.microsoft.com/office/drawing/2014/main" id="{305F3BA2-B27F-4D6D-85C6-0EB92E2D65FF}"/>
                          </a:ext>
                        </a:extLst>
                      </p:cNvPr>
                      <p:cNvPicPr/>
                      <p:nvPr/>
                    </p:nvPicPr>
                    <p:blipFill>
                      <a:blip r:embed="rId4"/>
                      <a:stretch>
                        <a:fillRect/>
                      </a:stretch>
                    </p:blipFill>
                    <p:spPr>
                      <a:xfrm>
                        <a:off x="1591" y="1192"/>
                        <a:ext cx="1587" cy="1190"/>
                      </a:xfrm>
                      <a:prstGeom prst="rect">
                        <a:avLst/>
                      </a:prstGeom>
                    </p:spPr>
                  </p:pic>
                </p:oleObj>
              </mc:Fallback>
            </mc:AlternateContent>
          </a:graphicData>
        </a:graphic>
      </p:graphicFrame>
      <p:sp>
        <p:nvSpPr>
          <p:cNvPr id="19" name="Text Placeholder 3">
            <a:extLst>
              <a:ext uri="{FF2B5EF4-FFF2-40B4-BE49-F238E27FC236}">
                <a16:creationId xmlns:a16="http://schemas.microsoft.com/office/drawing/2014/main" id="{C3653E61-8455-43DD-85E1-3EFD32553394}"/>
              </a:ext>
            </a:extLst>
          </p:cNvPr>
          <p:cNvSpPr>
            <a:spLocks noGrp="1"/>
          </p:cNvSpPr>
          <p:nvPr userDrawn="1">
            <p:ph type="body" sz="quarter" idx="11" hasCustomPrompt="1"/>
          </p:nvPr>
        </p:nvSpPr>
        <p:spPr bwMode="white">
          <a:xfrm>
            <a:off x="837437" y="3565406"/>
            <a:ext cx="4324891" cy="189214"/>
          </a:xfrm>
          <a:prstGeom prst="rect">
            <a:avLst/>
          </a:prstGeom>
        </p:spPr>
        <p:txBody>
          <a:bodyPr lIns="0" tIns="0" rIns="0" bIns="0" anchor="ctr">
            <a:noAutofit/>
          </a:bodyPr>
          <a:lstStyle>
            <a:lvl1pPr marL="0" indent="0">
              <a:spcBef>
                <a:spcPts val="0"/>
              </a:spcBef>
              <a:buFontTx/>
              <a:buNone/>
              <a:defRPr sz="1100" b="1">
                <a:solidFill>
                  <a:schemeClr val="bg1"/>
                </a:solidFill>
              </a:defRPr>
            </a:lvl1pPr>
          </a:lstStyle>
          <a:p>
            <a:pPr lvl="0"/>
            <a:r>
              <a:rPr lang="en-US" noProof="0" dirty="0"/>
              <a:t>_Author</a:t>
            </a:r>
          </a:p>
        </p:txBody>
      </p:sp>
      <p:sp>
        <p:nvSpPr>
          <p:cNvPr id="20" name="Text Placeholder 3">
            <a:extLst>
              <a:ext uri="{FF2B5EF4-FFF2-40B4-BE49-F238E27FC236}">
                <a16:creationId xmlns:a16="http://schemas.microsoft.com/office/drawing/2014/main" id="{4D300ACA-1DDA-445B-9241-4ACC24CFD5AE}"/>
              </a:ext>
            </a:extLst>
          </p:cNvPr>
          <p:cNvSpPr>
            <a:spLocks noGrp="1"/>
          </p:cNvSpPr>
          <p:nvPr userDrawn="1">
            <p:ph type="body" sz="quarter" idx="12" hasCustomPrompt="1"/>
          </p:nvPr>
        </p:nvSpPr>
        <p:spPr bwMode="white">
          <a:xfrm>
            <a:off x="837437" y="3754620"/>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_Business</a:t>
            </a:r>
          </a:p>
        </p:txBody>
      </p:sp>
      <p:sp>
        <p:nvSpPr>
          <p:cNvPr id="21" name="Text Placeholder 3">
            <a:extLst>
              <a:ext uri="{FF2B5EF4-FFF2-40B4-BE49-F238E27FC236}">
                <a16:creationId xmlns:a16="http://schemas.microsoft.com/office/drawing/2014/main" id="{3DFCA62A-CA79-426E-B592-49ABCC31F8A8}"/>
              </a:ext>
            </a:extLst>
          </p:cNvPr>
          <p:cNvSpPr>
            <a:spLocks noGrp="1"/>
          </p:cNvSpPr>
          <p:nvPr userDrawn="1">
            <p:ph type="body" sz="quarter" idx="15" hasCustomPrompt="1"/>
          </p:nvPr>
        </p:nvSpPr>
        <p:spPr bwMode="white">
          <a:xfrm>
            <a:off x="837437" y="3943834"/>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_Date</a:t>
            </a:r>
          </a:p>
        </p:txBody>
      </p:sp>
      <p:sp>
        <p:nvSpPr>
          <p:cNvPr id="22" name="Text Placeholder 3">
            <a:extLst>
              <a:ext uri="{FF2B5EF4-FFF2-40B4-BE49-F238E27FC236}">
                <a16:creationId xmlns:a16="http://schemas.microsoft.com/office/drawing/2014/main" id="{B26F3FA1-170D-4773-936E-E5E7447A5872}"/>
              </a:ext>
            </a:extLst>
          </p:cNvPr>
          <p:cNvSpPr>
            <a:spLocks noGrp="1"/>
          </p:cNvSpPr>
          <p:nvPr userDrawn="1">
            <p:ph type="body" sz="quarter" idx="10" hasCustomPrompt="1"/>
          </p:nvPr>
        </p:nvSpPr>
        <p:spPr bwMode="white">
          <a:xfrm>
            <a:off x="837437" y="2038742"/>
            <a:ext cx="6169658" cy="1206990"/>
          </a:xfrm>
          <a:prstGeom prst="rect">
            <a:avLst/>
          </a:prstGeom>
        </p:spPr>
        <p:txBody>
          <a:bodyPr lIns="0" tIns="0" rIns="0" bIns="0">
            <a:noAutofit/>
          </a:bodyPr>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Presentation title 36pt</a:t>
            </a:r>
          </a:p>
        </p:txBody>
      </p:sp>
      <p:pic>
        <p:nvPicPr>
          <p:cNvPr id="9" name="Picture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669"/>
            <a:ext cx="9136553" cy="5142165"/>
          </a:xfrm>
          <a:prstGeom prst="rect">
            <a:avLst/>
          </a:prstGeom>
        </p:spPr>
      </p:pic>
    </p:spTree>
    <p:extLst>
      <p:ext uri="{BB962C8B-B14F-4D97-AF65-F5344CB8AC3E}">
        <p14:creationId xmlns:p14="http://schemas.microsoft.com/office/powerpoint/2010/main" val="39443170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 - pink">
    <p:bg>
      <p:bgPr>
        <a:gradFill>
          <a:gsLst>
            <a:gs pos="100000">
              <a:srgbClr val="E59AAA"/>
            </a:gs>
            <a:gs pos="18000">
              <a:srgbClr val="EC4371"/>
            </a:gs>
          </a:gsLst>
          <a:lin ang="2100000" scaled="1"/>
        </a:gra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305F3BA2-B27F-4D6D-85C6-0EB92E2D65FF}"/>
              </a:ext>
            </a:extLst>
          </p:cNvPr>
          <p:cNvGraphicFramePr>
            <a:graphicFrameLocks noChangeAspect="1"/>
          </p:cNvGraphicFramePr>
          <p:nvPr userDrawn="1">
            <p:custDataLst>
              <p:tags r:id="rId1"/>
            </p:custDataLst>
            <p:extLst>
              <p:ext uri="{D42A27DB-BD31-4B8C-83A1-F6EECF244321}">
                <p14:modId xmlns:p14="http://schemas.microsoft.com/office/powerpoint/2010/main" val="4235574405"/>
              </p:ext>
            </p:extLst>
          </p:nvPr>
        </p:nvGraphicFramePr>
        <p:xfrm>
          <a:off x="1591" y="1192"/>
          <a:ext cx="1587" cy="1190"/>
        </p:xfrm>
        <a:graphic>
          <a:graphicData uri="http://schemas.openxmlformats.org/presentationml/2006/ole">
            <mc:AlternateContent xmlns:mc="http://schemas.openxmlformats.org/markup-compatibility/2006">
              <mc:Choice xmlns:v="urn:schemas-microsoft-com:vml" Requires="v">
                <p:oleObj name="think-cell Slide" r:id="rId3" imgW="479" imgH="478" progId="TCLayout.ActiveDocument.1">
                  <p:embed/>
                </p:oleObj>
              </mc:Choice>
              <mc:Fallback>
                <p:oleObj name="think-cell Slide" r:id="rId3" imgW="479" imgH="478" progId="TCLayout.ActiveDocument.1">
                  <p:embed/>
                  <p:pic>
                    <p:nvPicPr>
                      <p:cNvPr id="5" name="Object 4" hidden="1">
                        <a:extLst>
                          <a:ext uri="{FF2B5EF4-FFF2-40B4-BE49-F238E27FC236}">
                            <a16:creationId xmlns:a16="http://schemas.microsoft.com/office/drawing/2014/main" id="{305F3BA2-B27F-4D6D-85C6-0EB92E2D65FF}"/>
                          </a:ext>
                        </a:extLst>
                      </p:cNvPr>
                      <p:cNvPicPr/>
                      <p:nvPr/>
                    </p:nvPicPr>
                    <p:blipFill>
                      <a:blip r:embed="rId4"/>
                      <a:stretch>
                        <a:fillRect/>
                      </a:stretch>
                    </p:blipFill>
                    <p:spPr>
                      <a:xfrm>
                        <a:off x="1591" y="1192"/>
                        <a:ext cx="1587" cy="1190"/>
                      </a:xfrm>
                      <a:prstGeom prst="rect">
                        <a:avLst/>
                      </a:prstGeom>
                    </p:spPr>
                  </p:pic>
                </p:oleObj>
              </mc:Fallback>
            </mc:AlternateContent>
          </a:graphicData>
        </a:graphic>
      </p:graphicFrame>
      <p:sp>
        <p:nvSpPr>
          <p:cNvPr id="19" name="Text Placeholder 3">
            <a:extLst>
              <a:ext uri="{FF2B5EF4-FFF2-40B4-BE49-F238E27FC236}">
                <a16:creationId xmlns:a16="http://schemas.microsoft.com/office/drawing/2014/main" id="{C3653E61-8455-43DD-85E1-3EFD32553394}"/>
              </a:ext>
            </a:extLst>
          </p:cNvPr>
          <p:cNvSpPr>
            <a:spLocks noGrp="1"/>
          </p:cNvSpPr>
          <p:nvPr userDrawn="1">
            <p:ph type="body" sz="quarter" idx="11" hasCustomPrompt="1"/>
          </p:nvPr>
        </p:nvSpPr>
        <p:spPr bwMode="white">
          <a:xfrm>
            <a:off x="837437" y="3565406"/>
            <a:ext cx="4324891" cy="189214"/>
          </a:xfrm>
          <a:prstGeom prst="rect">
            <a:avLst/>
          </a:prstGeom>
        </p:spPr>
        <p:txBody>
          <a:bodyPr lIns="0" tIns="0" rIns="0" bIns="0" anchor="ctr">
            <a:noAutofit/>
          </a:bodyPr>
          <a:lstStyle>
            <a:lvl1pPr marL="0" indent="0">
              <a:spcBef>
                <a:spcPts val="0"/>
              </a:spcBef>
              <a:buFontTx/>
              <a:buNone/>
              <a:defRPr sz="1100" b="1">
                <a:solidFill>
                  <a:schemeClr val="bg1"/>
                </a:solidFill>
              </a:defRPr>
            </a:lvl1pPr>
          </a:lstStyle>
          <a:p>
            <a:pPr lvl="0"/>
            <a:r>
              <a:rPr lang="en-US" noProof="0" dirty="0"/>
              <a:t>_Author</a:t>
            </a:r>
          </a:p>
        </p:txBody>
      </p:sp>
      <p:sp>
        <p:nvSpPr>
          <p:cNvPr id="20" name="Text Placeholder 3">
            <a:extLst>
              <a:ext uri="{FF2B5EF4-FFF2-40B4-BE49-F238E27FC236}">
                <a16:creationId xmlns:a16="http://schemas.microsoft.com/office/drawing/2014/main" id="{4D300ACA-1DDA-445B-9241-4ACC24CFD5AE}"/>
              </a:ext>
            </a:extLst>
          </p:cNvPr>
          <p:cNvSpPr>
            <a:spLocks noGrp="1"/>
          </p:cNvSpPr>
          <p:nvPr userDrawn="1">
            <p:ph type="body" sz="quarter" idx="12" hasCustomPrompt="1"/>
          </p:nvPr>
        </p:nvSpPr>
        <p:spPr bwMode="white">
          <a:xfrm>
            <a:off x="837437" y="3754620"/>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_Business</a:t>
            </a:r>
          </a:p>
        </p:txBody>
      </p:sp>
      <p:sp>
        <p:nvSpPr>
          <p:cNvPr id="21" name="Text Placeholder 3">
            <a:extLst>
              <a:ext uri="{FF2B5EF4-FFF2-40B4-BE49-F238E27FC236}">
                <a16:creationId xmlns:a16="http://schemas.microsoft.com/office/drawing/2014/main" id="{3DFCA62A-CA79-426E-B592-49ABCC31F8A8}"/>
              </a:ext>
            </a:extLst>
          </p:cNvPr>
          <p:cNvSpPr>
            <a:spLocks noGrp="1"/>
          </p:cNvSpPr>
          <p:nvPr userDrawn="1">
            <p:ph type="body" sz="quarter" idx="15" hasCustomPrompt="1"/>
          </p:nvPr>
        </p:nvSpPr>
        <p:spPr bwMode="white">
          <a:xfrm>
            <a:off x="837437" y="3943834"/>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_Date</a:t>
            </a:r>
          </a:p>
        </p:txBody>
      </p:sp>
      <p:sp>
        <p:nvSpPr>
          <p:cNvPr id="22" name="Text Placeholder 3">
            <a:extLst>
              <a:ext uri="{FF2B5EF4-FFF2-40B4-BE49-F238E27FC236}">
                <a16:creationId xmlns:a16="http://schemas.microsoft.com/office/drawing/2014/main" id="{B26F3FA1-170D-4773-936E-E5E7447A5872}"/>
              </a:ext>
            </a:extLst>
          </p:cNvPr>
          <p:cNvSpPr>
            <a:spLocks noGrp="1"/>
          </p:cNvSpPr>
          <p:nvPr userDrawn="1">
            <p:ph type="body" sz="quarter" idx="10" hasCustomPrompt="1"/>
          </p:nvPr>
        </p:nvSpPr>
        <p:spPr bwMode="white">
          <a:xfrm>
            <a:off x="837437" y="2038742"/>
            <a:ext cx="6169658" cy="1206990"/>
          </a:xfrm>
          <a:prstGeom prst="rect">
            <a:avLst/>
          </a:prstGeom>
        </p:spPr>
        <p:txBody>
          <a:bodyPr lIns="0" tIns="0" rIns="0" bIns="0">
            <a:noAutofit/>
          </a:bodyPr>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Presentation title 36pt</a:t>
            </a:r>
          </a:p>
        </p:txBody>
      </p:sp>
      <p:pic>
        <p:nvPicPr>
          <p:cNvPr id="7" name="Picture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669"/>
            <a:ext cx="9136553" cy="5142165"/>
          </a:xfrm>
          <a:prstGeom prst="rect">
            <a:avLst/>
          </a:prstGeom>
        </p:spPr>
      </p:pic>
    </p:spTree>
    <p:extLst>
      <p:ext uri="{BB962C8B-B14F-4D97-AF65-F5344CB8AC3E}">
        <p14:creationId xmlns:p14="http://schemas.microsoft.com/office/powerpoint/2010/main" val="3899627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 - dark purple">
    <p:bg>
      <p:bgPr>
        <a:gradFill>
          <a:gsLst>
            <a:gs pos="0">
              <a:srgbClr val="631D76"/>
            </a:gs>
            <a:gs pos="100000">
              <a:srgbClr val="7D0063"/>
            </a:gs>
          </a:gsLst>
          <a:lin ang="2100000" scaled="1"/>
        </a:gra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305F3BA2-B27F-4D6D-85C6-0EB92E2D65FF}"/>
              </a:ext>
            </a:extLst>
          </p:cNvPr>
          <p:cNvGraphicFramePr>
            <a:graphicFrameLocks noChangeAspect="1"/>
          </p:cNvGraphicFramePr>
          <p:nvPr userDrawn="1">
            <p:custDataLst>
              <p:tags r:id="rId1"/>
            </p:custDataLst>
            <p:extLst>
              <p:ext uri="{D42A27DB-BD31-4B8C-83A1-F6EECF244321}">
                <p14:modId xmlns:p14="http://schemas.microsoft.com/office/powerpoint/2010/main" val="719028206"/>
              </p:ext>
            </p:extLst>
          </p:nvPr>
        </p:nvGraphicFramePr>
        <p:xfrm>
          <a:off x="1591" y="1192"/>
          <a:ext cx="1587" cy="1190"/>
        </p:xfrm>
        <a:graphic>
          <a:graphicData uri="http://schemas.openxmlformats.org/presentationml/2006/ole">
            <mc:AlternateContent xmlns:mc="http://schemas.openxmlformats.org/markup-compatibility/2006">
              <mc:Choice xmlns:v="urn:schemas-microsoft-com:vml" Requires="v">
                <p:oleObj name="think-cell Slide" r:id="rId3" imgW="479" imgH="478" progId="TCLayout.ActiveDocument.1">
                  <p:embed/>
                </p:oleObj>
              </mc:Choice>
              <mc:Fallback>
                <p:oleObj name="think-cell Slide" r:id="rId3" imgW="479" imgH="478" progId="TCLayout.ActiveDocument.1">
                  <p:embed/>
                  <p:pic>
                    <p:nvPicPr>
                      <p:cNvPr id="5" name="Object 4" hidden="1">
                        <a:extLst>
                          <a:ext uri="{FF2B5EF4-FFF2-40B4-BE49-F238E27FC236}">
                            <a16:creationId xmlns:a16="http://schemas.microsoft.com/office/drawing/2014/main" id="{305F3BA2-B27F-4D6D-85C6-0EB92E2D65FF}"/>
                          </a:ext>
                        </a:extLst>
                      </p:cNvPr>
                      <p:cNvPicPr/>
                      <p:nvPr/>
                    </p:nvPicPr>
                    <p:blipFill>
                      <a:blip r:embed="rId4"/>
                      <a:stretch>
                        <a:fillRect/>
                      </a:stretch>
                    </p:blipFill>
                    <p:spPr>
                      <a:xfrm>
                        <a:off x="1591" y="1192"/>
                        <a:ext cx="1587" cy="1190"/>
                      </a:xfrm>
                      <a:prstGeom prst="rect">
                        <a:avLst/>
                      </a:prstGeom>
                    </p:spPr>
                  </p:pic>
                </p:oleObj>
              </mc:Fallback>
            </mc:AlternateContent>
          </a:graphicData>
        </a:graphic>
      </p:graphicFrame>
      <p:sp>
        <p:nvSpPr>
          <p:cNvPr id="19" name="Text Placeholder 3">
            <a:extLst>
              <a:ext uri="{FF2B5EF4-FFF2-40B4-BE49-F238E27FC236}">
                <a16:creationId xmlns:a16="http://schemas.microsoft.com/office/drawing/2014/main" id="{C3653E61-8455-43DD-85E1-3EFD32553394}"/>
              </a:ext>
            </a:extLst>
          </p:cNvPr>
          <p:cNvSpPr>
            <a:spLocks noGrp="1"/>
          </p:cNvSpPr>
          <p:nvPr userDrawn="1">
            <p:ph type="body" sz="quarter" idx="11" hasCustomPrompt="1"/>
          </p:nvPr>
        </p:nvSpPr>
        <p:spPr bwMode="white">
          <a:xfrm>
            <a:off x="837437" y="3565406"/>
            <a:ext cx="4324891" cy="189214"/>
          </a:xfrm>
          <a:prstGeom prst="rect">
            <a:avLst/>
          </a:prstGeom>
        </p:spPr>
        <p:txBody>
          <a:bodyPr lIns="0" tIns="0" rIns="0" bIns="0" anchor="ctr">
            <a:noAutofit/>
          </a:bodyPr>
          <a:lstStyle>
            <a:lvl1pPr marL="0" indent="0">
              <a:spcBef>
                <a:spcPts val="0"/>
              </a:spcBef>
              <a:buFontTx/>
              <a:buNone/>
              <a:defRPr sz="1100" b="1">
                <a:solidFill>
                  <a:schemeClr val="bg1"/>
                </a:solidFill>
              </a:defRPr>
            </a:lvl1pPr>
          </a:lstStyle>
          <a:p>
            <a:pPr lvl="0"/>
            <a:r>
              <a:rPr lang="en-US" noProof="0" dirty="0"/>
              <a:t>_Author</a:t>
            </a:r>
          </a:p>
        </p:txBody>
      </p:sp>
      <p:sp>
        <p:nvSpPr>
          <p:cNvPr id="20" name="Text Placeholder 3">
            <a:extLst>
              <a:ext uri="{FF2B5EF4-FFF2-40B4-BE49-F238E27FC236}">
                <a16:creationId xmlns:a16="http://schemas.microsoft.com/office/drawing/2014/main" id="{4D300ACA-1DDA-445B-9241-4ACC24CFD5AE}"/>
              </a:ext>
            </a:extLst>
          </p:cNvPr>
          <p:cNvSpPr>
            <a:spLocks noGrp="1"/>
          </p:cNvSpPr>
          <p:nvPr userDrawn="1">
            <p:ph type="body" sz="quarter" idx="12" hasCustomPrompt="1"/>
          </p:nvPr>
        </p:nvSpPr>
        <p:spPr bwMode="white">
          <a:xfrm>
            <a:off x="837437" y="3754620"/>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_Business</a:t>
            </a:r>
          </a:p>
        </p:txBody>
      </p:sp>
      <p:sp>
        <p:nvSpPr>
          <p:cNvPr id="21" name="Text Placeholder 3">
            <a:extLst>
              <a:ext uri="{FF2B5EF4-FFF2-40B4-BE49-F238E27FC236}">
                <a16:creationId xmlns:a16="http://schemas.microsoft.com/office/drawing/2014/main" id="{3DFCA62A-CA79-426E-B592-49ABCC31F8A8}"/>
              </a:ext>
            </a:extLst>
          </p:cNvPr>
          <p:cNvSpPr>
            <a:spLocks noGrp="1"/>
          </p:cNvSpPr>
          <p:nvPr userDrawn="1">
            <p:ph type="body" sz="quarter" idx="15" hasCustomPrompt="1"/>
          </p:nvPr>
        </p:nvSpPr>
        <p:spPr bwMode="white">
          <a:xfrm>
            <a:off x="837437" y="3943834"/>
            <a:ext cx="4324891" cy="189214"/>
          </a:xfrm>
          <a:prstGeom prst="rect">
            <a:avLst/>
          </a:prstGeom>
        </p:spPr>
        <p:txBody>
          <a:bodyPr lIns="0" tIns="0" rIns="0" bIns="0" anchor="ctr">
            <a:noAutofit/>
          </a:bodyPr>
          <a:lstStyle>
            <a:lvl1pPr marL="0" indent="0">
              <a:spcBef>
                <a:spcPts val="0"/>
              </a:spcBef>
              <a:buFontTx/>
              <a:buNone/>
              <a:defRPr sz="1100" b="0">
                <a:solidFill>
                  <a:schemeClr val="bg1"/>
                </a:solidFill>
              </a:defRPr>
            </a:lvl1pPr>
          </a:lstStyle>
          <a:p>
            <a:pPr lvl="0"/>
            <a:r>
              <a:rPr lang="en-US" noProof="0" dirty="0"/>
              <a:t>_Date</a:t>
            </a:r>
          </a:p>
        </p:txBody>
      </p:sp>
      <p:sp>
        <p:nvSpPr>
          <p:cNvPr id="22" name="Text Placeholder 3">
            <a:extLst>
              <a:ext uri="{FF2B5EF4-FFF2-40B4-BE49-F238E27FC236}">
                <a16:creationId xmlns:a16="http://schemas.microsoft.com/office/drawing/2014/main" id="{B26F3FA1-170D-4773-936E-E5E7447A5872}"/>
              </a:ext>
            </a:extLst>
          </p:cNvPr>
          <p:cNvSpPr>
            <a:spLocks noGrp="1"/>
          </p:cNvSpPr>
          <p:nvPr userDrawn="1">
            <p:ph type="body" sz="quarter" idx="10" hasCustomPrompt="1"/>
          </p:nvPr>
        </p:nvSpPr>
        <p:spPr bwMode="white">
          <a:xfrm>
            <a:off x="837437" y="2038742"/>
            <a:ext cx="6169658" cy="1206990"/>
          </a:xfrm>
          <a:prstGeom prst="rect">
            <a:avLst/>
          </a:prstGeom>
        </p:spPr>
        <p:txBody>
          <a:bodyPr lIns="0" tIns="0" rIns="0" bIns="0">
            <a:noAutofit/>
          </a:bodyPr>
          <a:lstStyle>
            <a:lvl1pPr marL="0" indent="0" algn="l">
              <a:lnSpc>
                <a:spcPct val="100000"/>
              </a:lnSpc>
              <a:spcBef>
                <a:spcPts val="0"/>
              </a:spcBef>
              <a:buFontTx/>
              <a:buNone/>
              <a:defRPr sz="3600">
                <a:solidFill>
                  <a:schemeClr val="bg1"/>
                </a:solidFill>
                <a:latin typeface="+mj-lt"/>
              </a:defRPr>
            </a:lvl1pPr>
            <a:lvl2pPr>
              <a:defRPr sz="4800"/>
            </a:lvl2pPr>
            <a:lvl3pPr>
              <a:defRPr sz="4800"/>
            </a:lvl3pPr>
            <a:lvl4pPr>
              <a:defRPr sz="4800"/>
            </a:lvl4pPr>
            <a:lvl5pPr>
              <a:defRPr sz="4800"/>
            </a:lvl5pPr>
          </a:lstStyle>
          <a:p>
            <a:pPr lvl="0"/>
            <a:r>
              <a:rPr lang="en-US" noProof="0" dirty="0"/>
              <a:t>Presentation title 36pt</a:t>
            </a:r>
          </a:p>
        </p:txBody>
      </p:sp>
      <p:pic>
        <p:nvPicPr>
          <p:cNvPr id="10" name="Picture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669"/>
            <a:ext cx="9136553" cy="5142165"/>
          </a:xfrm>
          <a:prstGeom prst="rect">
            <a:avLst/>
          </a:prstGeom>
        </p:spPr>
      </p:pic>
    </p:spTree>
    <p:extLst>
      <p:ext uri="{BB962C8B-B14F-4D97-AF65-F5344CB8AC3E}">
        <p14:creationId xmlns:p14="http://schemas.microsoft.com/office/powerpoint/2010/main" val="892503126"/>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tags" Target="../tags/tag2.xml"/><Relationship Id="rId7" Type="http://schemas.openxmlformats.org/officeDocument/2006/relationships/slideLayout" Target="../slideLayouts/slideLayout7.xml"/><Relationship Id="rId71"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tags" Target="../tags/tag3.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image" Target="../media/image2.emf"/><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68"/>
            </p:custDataLst>
            <p:extLst>
              <p:ext uri="{D42A27DB-BD31-4B8C-83A1-F6EECF244321}">
                <p14:modId xmlns:p14="http://schemas.microsoft.com/office/powerpoint/2010/main" val="1948553763"/>
              </p:ext>
            </p:extLst>
          </p:nvPr>
        </p:nvGraphicFramePr>
        <p:xfrm>
          <a:off x="1591" y="1192"/>
          <a:ext cx="1587" cy="1190"/>
        </p:xfrm>
        <a:graphic>
          <a:graphicData uri="http://schemas.openxmlformats.org/presentationml/2006/ole">
            <mc:AlternateContent xmlns:mc="http://schemas.openxmlformats.org/markup-compatibility/2006">
              <mc:Choice xmlns:v="urn:schemas-microsoft-com:vml" Requires="v">
                <p:oleObj name="think-cell Slide" r:id="rId70" imgW="270" imgH="270" progId="TCLayout.ActiveDocument.1">
                  <p:embed/>
                </p:oleObj>
              </mc:Choice>
              <mc:Fallback>
                <p:oleObj name="think-cell Slide" r:id="rId70" imgW="270" imgH="270" progId="TCLayout.ActiveDocument.1">
                  <p:embed/>
                  <p:pic>
                    <p:nvPicPr>
                      <p:cNvPr id="2" name="Object 1" hidden="1"/>
                      <p:cNvPicPr/>
                      <p:nvPr/>
                    </p:nvPicPr>
                    <p:blipFill>
                      <a:blip r:embed="rId71"/>
                      <a:stretch>
                        <a:fillRect/>
                      </a:stretch>
                    </p:blipFill>
                    <p:spPr>
                      <a:xfrm>
                        <a:off x="1591" y="1192"/>
                        <a:ext cx="1587" cy="1190"/>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E111333B-FBA5-4875-A5DE-3B4281D761D5}"/>
              </a:ext>
            </a:extLst>
          </p:cNvPr>
          <p:cNvSpPr/>
          <p:nvPr userDrawn="1">
            <p:custDataLst>
              <p:tags r:id="rId69"/>
            </p:custDataLst>
          </p:nvPr>
        </p:nvSpPr>
        <p:spPr>
          <a:xfrm>
            <a:off x="0" y="0"/>
            <a:ext cx="158750" cy="158750"/>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400" b="0" i="0" baseline="0" dirty="0">
              <a:latin typeface="Calibri Light" panose="020F0302020204030204" pitchFamily="34" charset="0"/>
              <a:ea typeface="+mj-ea"/>
              <a:cs typeface="+mj-cs"/>
              <a:sym typeface="Calibri Light" panose="020F0302020204030204" pitchFamily="34" charset="0"/>
            </a:endParaRPr>
          </a:p>
        </p:txBody>
      </p:sp>
      <p:sp>
        <p:nvSpPr>
          <p:cNvPr id="3" name="Title Placeholder 2">
            <a:extLst>
              <a:ext uri="{FF2B5EF4-FFF2-40B4-BE49-F238E27FC236}">
                <a16:creationId xmlns:a16="http://schemas.microsoft.com/office/drawing/2014/main" id="{E8F7B30E-EA8B-493C-86DB-F82608FA4390}"/>
              </a:ext>
            </a:extLst>
          </p:cNvPr>
          <p:cNvSpPr>
            <a:spLocks noGrp="1"/>
          </p:cNvSpPr>
          <p:nvPr>
            <p:ph type="title"/>
          </p:nvPr>
        </p:nvSpPr>
        <p:spPr>
          <a:xfrm>
            <a:off x="504826" y="380999"/>
            <a:ext cx="7523937" cy="698501"/>
          </a:xfrm>
          <a:prstGeom prst="rect">
            <a:avLst/>
          </a:prstGeom>
        </p:spPr>
        <p:txBody>
          <a:bodyPr vert="horz" lIns="0" tIns="0" rIns="0" bIns="0" rtlCol="0" anchor="t">
            <a:noAutofit/>
          </a:bodyPr>
          <a:lstStyle/>
          <a:p>
            <a:endParaRPr lang="en-US" dirty="0"/>
          </a:p>
        </p:txBody>
      </p:sp>
      <p:pic>
        <p:nvPicPr>
          <p:cNvPr id="9" name="Picture 8">
            <a:extLst>
              <a:ext uri="{FF2B5EF4-FFF2-40B4-BE49-F238E27FC236}">
                <a16:creationId xmlns:a16="http://schemas.microsoft.com/office/drawing/2014/main" id="{7A5D2E64-2649-4557-8200-E78DF2A57EFC}"/>
              </a:ext>
            </a:extLst>
          </p:cNvPr>
          <p:cNvPicPr>
            <a:picLocks noChangeAspect="1"/>
          </p:cNvPicPr>
          <p:nvPr userDrawn="1"/>
        </p:nvPicPr>
        <p:blipFill>
          <a:blip r:embed="rId72" cstate="print">
            <a:extLst>
              <a:ext uri="{28A0092B-C50C-407E-A947-70E740481C1C}">
                <a14:useLocalDpi xmlns:a14="http://schemas.microsoft.com/office/drawing/2010/main" val="0"/>
              </a:ext>
            </a:extLst>
          </a:blip>
          <a:stretch>
            <a:fillRect/>
          </a:stretch>
        </p:blipFill>
        <p:spPr>
          <a:xfrm>
            <a:off x="8280763" y="216000"/>
            <a:ext cx="360000" cy="457297"/>
          </a:xfrm>
          <a:prstGeom prst="rect">
            <a:avLst/>
          </a:prstGeom>
        </p:spPr>
      </p:pic>
      <p:sp>
        <p:nvSpPr>
          <p:cNvPr id="4" name="Date Placeholder 3">
            <a:extLst>
              <a:ext uri="{FF2B5EF4-FFF2-40B4-BE49-F238E27FC236}">
                <a16:creationId xmlns:a16="http://schemas.microsoft.com/office/drawing/2014/main" id="{39BA08C5-5A5A-413C-BB47-80E1FBC06359}"/>
              </a:ext>
            </a:extLst>
          </p:cNvPr>
          <p:cNvSpPr>
            <a:spLocks noGrp="1"/>
          </p:cNvSpPr>
          <p:nvPr>
            <p:ph type="dt" sz="half" idx="2"/>
          </p:nvPr>
        </p:nvSpPr>
        <p:spPr>
          <a:xfrm>
            <a:off x="504826" y="4884454"/>
            <a:ext cx="718767" cy="107975"/>
          </a:xfrm>
          <a:prstGeom prst="rect">
            <a:avLst/>
          </a:prstGeom>
        </p:spPr>
        <p:txBody>
          <a:bodyPr vert="horz" lIns="0" tIns="0" rIns="0" bIns="0" rtlCol="0" anchor="t"/>
          <a:lstStyle>
            <a:lvl1pPr algn="l">
              <a:defRPr sz="700">
                <a:solidFill>
                  <a:srgbClr val="000000"/>
                </a:solidFill>
              </a:defRPr>
            </a:lvl1pPr>
          </a:lstStyle>
          <a:p>
            <a:fld id="{583B35CB-F64A-437F-AA43-D012615459F9}" type="datetime1">
              <a:rPr lang="en-US" smtClean="0"/>
              <a:t>9/6/2021</a:t>
            </a:fld>
            <a:endParaRPr lang="en-IN" dirty="0"/>
          </a:p>
        </p:txBody>
      </p:sp>
      <p:sp>
        <p:nvSpPr>
          <p:cNvPr id="7" name="Footer Placeholder 6">
            <a:extLst>
              <a:ext uri="{FF2B5EF4-FFF2-40B4-BE49-F238E27FC236}">
                <a16:creationId xmlns:a16="http://schemas.microsoft.com/office/drawing/2014/main" id="{B1528AAF-4F0A-419B-8AAE-5F058B1EDEF5}"/>
              </a:ext>
            </a:extLst>
          </p:cNvPr>
          <p:cNvSpPr>
            <a:spLocks noGrp="1"/>
          </p:cNvSpPr>
          <p:nvPr>
            <p:ph type="ftr" sz="quarter" idx="3"/>
          </p:nvPr>
        </p:nvSpPr>
        <p:spPr>
          <a:xfrm>
            <a:off x="1948068" y="4884454"/>
            <a:ext cx="3910151" cy="107975"/>
          </a:xfrm>
          <a:prstGeom prst="rect">
            <a:avLst/>
          </a:prstGeom>
        </p:spPr>
        <p:txBody>
          <a:bodyPr vert="horz" lIns="0" tIns="0" rIns="0" bIns="0" rtlCol="0" anchor="t"/>
          <a:lstStyle>
            <a:lvl1pPr algn="l">
              <a:defRPr sz="700">
                <a:solidFill>
                  <a:schemeClr val="tx1"/>
                </a:solidFill>
              </a:defRPr>
            </a:lvl1pPr>
          </a:lstStyle>
          <a:p>
            <a:r>
              <a:rPr lang="en-IN"/>
              <a:t>5G LAB discussion</a:t>
            </a:r>
            <a:endParaRPr lang="en-IN" dirty="0"/>
          </a:p>
        </p:txBody>
      </p:sp>
      <p:sp>
        <p:nvSpPr>
          <p:cNvPr id="8" name="Slide Number Placeholder 7">
            <a:extLst>
              <a:ext uri="{FF2B5EF4-FFF2-40B4-BE49-F238E27FC236}">
                <a16:creationId xmlns:a16="http://schemas.microsoft.com/office/drawing/2014/main" id="{85343E1D-8E69-45CA-BB05-A8D2AF3930F7}"/>
              </a:ext>
            </a:extLst>
          </p:cNvPr>
          <p:cNvSpPr>
            <a:spLocks noGrp="1"/>
          </p:cNvSpPr>
          <p:nvPr>
            <p:ph type="sldNum" sz="quarter" idx="4"/>
          </p:nvPr>
        </p:nvSpPr>
        <p:spPr>
          <a:xfrm>
            <a:off x="182120" y="4864360"/>
            <a:ext cx="199973" cy="150200"/>
          </a:xfrm>
          <a:prstGeom prst="rect">
            <a:avLst/>
          </a:prstGeom>
        </p:spPr>
        <p:txBody>
          <a:bodyPr vert="horz" lIns="0" tIns="0" rIns="0" bIns="0" rtlCol="0" anchor="t"/>
          <a:lstStyle>
            <a:lvl1pPr algn="l">
              <a:defRPr sz="900">
                <a:solidFill>
                  <a:schemeClr val="tx1"/>
                </a:solidFill>
              </a:defRPr>
            </a:lvl1pPr>
          </a:lstStyle>
          <a:p>
            <a:fld id="{A5163908-529D-4A49-892F-D37C4044DFD8}" type="slidenum">
              <a:rPr lang="en-IN" smtClean="0"/>
              <a:pPr/>
              <a:t>‹#›</a:t>
            </a:fld>
            <a:endParaRPr lang="en-IN"/>
          </a:p>
        </p:txBody>
      </p:sp>
      <p:sp>
        <p:nvSpPr>
          <p:cNvPr id="13" name="Text Placeholder 12">
            <a:extLst>
              <a:ext uri="{FF2B5EF4-FFF2-40B4-BE49-F238E27FC236}">
                <a16:creationId xmlns:a16="http://schemas.microsoft.com/office/drawing/2014/main" id="{9846266C-4ECA-426E-AC3C-9C2166215C9A}"/>
              </a:ext>
            </a:extLst>
          </p:cNvPr>
          <p:cNvSpPr>
            <a:spLocks noGrp="1"/>
          </p:cNvSpPr>
          <p:nvPr>
            <p:ph type="body" idx="1"/>
          </p:nvPr>
        </p:nvSpPr>
        <p:spPr>
          <a:xfrm>
            <a:off x="504825" y="1217613"/>
            <a:ext cx="8135939" cy="3460750"/>
          </a:xfrm>
          <a:prstGeom prst="rect">
            <a:avLst/>
          </a:prstGeom>
        </p:spPr>
        <p:txBody>
          <a:bodyPr vert="horz" lIns="0" tIns="0" rIns="0" bIns="0" spcCol="32400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953966763"/>
      </p:ext>
    </p:extLst>
  </p:cSld>
  <p:clrMap bg1="lt1" tx1="dk1" bg2="lt2" tx2="dk2" accent1="accent1" accent2="accent2" accent3="accent3" accent4="accent4" accent5="accent5" accent6="accent6" hlink="hlink" folHlink="folHlink"/>
  <p:sldLayoutIdLst>
    <p:sldLayoutId id="2147483691" r:id="rId1"/>
    <p:sldLayoutId id="2147483761" r:id="rId2"/>
    <p:sldLayoutId id="2147483762" r:id="rId3"/>
    <p:sldLayoutId id="2147483763" r:id="rId4"/>
    <p:sldLayoutId id="2147483764" r:id="rId5"/>
    <p:sldLayoutId id="2147483765" r:id="rId6"/>
    <p:sldLayoutId id="2147483767" r:id="rId7"/>
    <p:sldLayoutId id="2147483766" r:id="rId8"/>
    <p:sldLayoutId id="2147483769" r:id="rId9"/>
    <p:sldLayoutId id="2147483770" r:id="rId10"/>
    <p:sldLayoutId id="2147483692" r:id="rId11"/>
    <p:sldLayoutId id="2147483742" r:id="rId12"/>
    <p:sldLayoutId id="2147483743" r:id="rId13"/>
    <p:sldLayoutId id="2147483744" r:id="rId14"/>
    <p:sldLayoutId id="2147483745" r:id="rId15"/>
    <p:sldLayoutId id="2147483746" r:id="rId16"/>
    <p:sldLayoutId id="2147483747" r:id="rId17"/>
    <p:sldLayoutId id="2147483701" r:id="rId18"/>
    <p:sldLayoutId id="2147483754" r:id="rId19"/>
    <p:sldLayoutId id="2147483755" r:id="rId20"/>
    <p:sldLayoutId id="2147483756" r:id="rId21"/>
    <p:sldLayoutId id="2147483757" r:id="rId22"/>
    <p:sldLayoutId id="2147483758" r:id="rId23"/>
    <p:sldLayoutId id="2147483759" r:id="rId24"/>
    <p:sldLayoutId id="2147483694" r:id="rId25"/>
    <p:sldLayoutId id="2147483748" r:id="rId26"/>
    <p:sldLayoutId id="2147483749" r:id="rId27"/>
    <p:sldLayoutId id="2147483750" r:id="rId28"/>
    <p:sldLayoutId id="2147483751" r:id="rId29"/>
    <p:sldLayoutId id="2147483752" r:id="rId30"/>
    <p:sldLayoutId id="2147483753" r:id="rId31"/>
    <p:sldLayoutId id="2147483695" r:id="rId32"/>
    <p:sldLayoutId id="2147483696" r:id="rId33"/>
    <p:sldLayoutId id="2147483697" r:id="rId34"/>
    <p:sldLayoutId id="2147483698" r:id="rId35"/>
    <p:sldLayoutId id="2147483699" r:id="rId36"/>
    <p:sldLayoutId id="2147483700" r:id="rId37"/>
    <p:sldLayoutId id="2147483702" r:id="rId38"/>
    <p:sldLayoutId id="2147483703" r:id="rId39"/>
    <p:sldLayoutId id="2147483741" r:id="rId40"/>
    <p:sldLayoutId id="2147483705" r:id="rId41"/>
    <p:sldLayoutId id="2147483706" r:id="rId42"/>
    <p:sldLayoutId id="2147483707" r:id="rId43"/>
    <p:sldLayoutId id="2147483708" r:id="rId44"/>
    <p:sldLayoutId id="2147483709" r:id="rId45"/>
    <p:sldLayoutId id="2147483710" r:id="rId46"/>
    <p:sldLayoutId id="2147483711" r:id="rId47"/>
    <p:sldLayoutId id="2147483712" r:id="rId48"/>
    <p:sldLayoutId id="2147483713" r:id="rId49"/>
    <p:sldLayoutId id="2147483714" r:id="rId50"/>
    <p:sldLayoutId id="2147483715" r:id="rId51"/>
    <p:sldLayoutId id="2147483739" r:id="rId52"/>
    <p:sldLayoutId id="2147483740" r:id="rId53"/>
    <p:sldLayoutId id="2147483716" r:id="rId54"/>
    <p:sldLayoutId id="2147483717" r:id="rId55"/>
    <p:sldLayoutId id="2147483718" r:id="rId56"/>
    <p:sldLayoutId id="2147483719" r:id="rId57"/>
    <p:sldLayoutId id="2147483720" r:id="rId58"/>
    <p:sldLayoutId id="2147483721" r:id="rId59"/>
    <p:sldLayoutId id="2147483722" r:id="rId60"/>
    <p:sldLayoutId id="2147483723" r:id="rId61"/>
    <p:sldLayoutId id="2147483724" r:id="rId62"/>
    <p:sldLayoutId id="2147483725" r:id="rId63"/>
    <p:sldLayoutId id="2147483726" r:id="rId64"/>
    <p:sldLayoutId id="2147483727" r:id="rId65"/>
    <p:sldLayoutId id="2147483728" r:id="rId66"/>
  </p:sldLayoutIdLst>
  <p:hf hdr="0"/>
  <p:txStyles>
    <p:titleStyle>
      <a:lvl1pPr algn="l" defTabSz="914377" rtl="0" eaLnBrk="1" latinLnBrk="0" hangingPunct="1">
        <a:lnSpc>
          <a:spcPct val="100000"/>
        </a:lnSpc>
        <a:spcBef>
          <a:spcPct val="0"/>
        </a:spcBef>
        <a:buNone/>
        <a:defRPr lang="en-US" sz="2400" kern="1200" smtClean="0">
          <a:solidFill>
            <a:schemeClr val="tx1"/>
          </a:solidFill>
          <a:latin typeface="+mj-lt"/>
          <a:ea typeface="+mj-ea"/>
          <a:cs typeface="+mj-cs"/>
        </a:defRPr>
      </a:lvl1pPr>
    </p:titleStyle>
    <p:bodyStyle>
      <a:lvl1pPr marL="161925" indent="-161925" algn="l" defTabSz="914377" rtl="0" eaLnBrk="1" latinLnBrk="0" hangingPunct="1">
        <a:lnSpc>
          <a:spcPct val="100000"/>
        </a:lnSpc>
        <a:spcBef>
          <a:spcPts val="0"/>
        </a:spcBef>
        <a:spcAft>
          <a:spcPts val="0"/>
        </a:spcAft>
        <a:buClr>
          <a:srgbClr val="000000"/>
        </a:buClr>
        <a:buSzPct val="100000"/>
        <a:buFont typeface="Arial" panose="020B0604020202020204" pitchFamily="34" charset="0"/>
        <a:buChar char="•"/>
        <a:defRPr lang="en-US" sz="1400" kern="1200" dirty="0">
          <a:solidFill>
            <a:schemeClr val="tx1"/>
          </a:solidFill>
          <a:latin typeface="+mn-lt"/>
          <a:ea typeface="+mn-ea"/>
          <a:cs typeface="+mn-cs"/>
        </a:defRPr>
      </a:lvl1pPr>
      <a:lvl2pPr marL="320040" indent="-137160" algn="l" defTabSz="914377" rtl="0" eaLnBrk="1" latinLnBrk="0" hangingPunct="1">
        <a:lnSpc>
          <a:spcPct val="100000"/>
        </a:lnSpc>
        <a:spcBef>
          <a:spcPts val="0"/>
        </a:spcBef>
        <a:spcAft>
          <a:spcPts val="0"/>
        </a:spcAft>
        <a:buClr>
          <a:srgbClr val="000000"/>
        </a:buClr>
        <a:buSzPct val="100000"/>
        <a:buFont typeface="Calibri" panose="020F0502020204030204" pitchFamily="34" charset="0"/>
        <a:buChar char="–"/>
        <a:defRPr lang="en-US" sz="1200" kern="1200" dirty="0">
          <a:solidFill>
            <a:schemeClr val="tx1"/>
          </a:solidFill>
          <a:latin typeface="+mn-lt"/>
          <a:ea typeface="+mn-ea"/>
          <a:cs typeface="+mn-cs"/>
        </a:defRPr>
      </a:lvl2pPr>
      <a:lvl3pPr marL="429768" indent="-107950" algn="l" defTabSz="914377" rtl="0" eaLnBrk="1" latinLnBrk="0" hangingPunct="1">
        <a:lnSpc>
          <a:spcPct val="100000"/>
        </a:lnSpc>
        <a:spcBef>
          <a:spcPts val="0"/>
        </a:spcBef>
        <a:spcAft>
          <a:spcPts val="0"/>
        </a:spcAft>
        <a:buClr>
          <a:srgbClr val="000000"/>
        </a:buClr>
        <a:buSzPct val="100000"/>
        <a:buFont typeface="Calibri" panose="020F0502020204030204" pitchFamily="34" charset="0"/>
        <a:buChar char="•"/>
        <a:defRPr lang="en-US" sz="1000" kern="1200" dirty="0">
          <a:solidFill>
            <a:schemeClr val="tx1"/>
          </a:solidFill>
          <a:latin typeface="+mn-lt"/>
          <a:ea typeface="+mn-ea"/>
          <a:cs typeface="+mn-cs"/>
        </a:defRPr>
      </a:lvl3pPr>
      <a:lvl4pPr marL="594360" indent="-137160" algn="l" defTabSz="914377" rtl="0" eaLnBrk="1" latinLnBrk="0" hangingPunct="1">
        <a:lnSpc>
          <a:spcPct val="100000"/>
        </a:lnSpc>
        <a:spcBef>
          <a:spcPts val="0"/>
        </a:spcBef>
        <a:spcAft>
          <a:spcPts val="0"/>
        </a:spcAft>
        <a:buClr>
          <a:srgbClr val="000000"/>
        </a:buClr>
        <a:buSzPct val="100000"/>
        <a:buFont typeface="Calibri" panose="020F0502020204030204" pitchFamily="34" charset="0"/>
        <a:buChar char="–"/>
        <a:defRPr lang="en-US" sz="1000" kern="1200" dirty="0">
          <a:solidFill>
            <a:schemeClr val="tx1"/>
          </a:solidFill>
          <a:latin typeface="+mn-lt"/>
          <a:ea typeface="+mn-ea"/>
          <a:cs typeface="+mn-cs"/>
        </a:defRPr>
      </a:lvl4pPr>
      <a:lvl5pPr marL="701675" indent="-107950" algn="l" defTabSz="914377" rtl="0" eaLnBrk="1" latinLnBrk="0" hangingPunct="1">
        <a:lnSpc>
          <a:spcPct val="100000"/>
        </a:lnSpc>
        <a:spcBef>
          <a:spcPts val="0"/>
        </a:spcBef>
        <a:spcAft>
          <a:spcPts val="0"/>
        </a:spcAft>
        <a:buClr>
          <a:srgbClr val="000000"/>
        </a:buClr>
        <a:buSzPct val="100000"/>
        <a:buFont typeface="Calibri" panose="020F0502020204030204" pitchFamily="34" charset="0"/>
        <a:buChar char="•"/>
        <a:defRPr lang="en-IN" sz="1000" kern="1200" dirty="0">
          <a:solidFill>
            <a:schemeClr val="tx1"/>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7" userDrawn="1">
          <p15:clr>
            <a:srgbClr val="000000"/>
          </p15:clr>
        </p15:guide>
        <p15:guide id="2" pos="5443" userDrawn="1">
          <p15:clr>
            <a:srgbClr val="000000"/>
          </p15:clr>
        </p15:guide>
        <p15:guide id="3" pos="5057" userDrawn="1">
          <p15:clr>
            <a:srgbClr val="000000"/>
          </p15:clr>
        </p15:guide>
        <p15:guide id="4" orient="horz" pos="237" userDrawn="1">
          <p15:clr>
            <a:srgbClr val="000000"/>
          </p15:clr>
        </p15:guide>
        <p15:guide id="5" orient="horz" pos="690" userDrawn="1">
          <p15:clr>
            <a:srgbClr val="000000"/>
          </p15:clr>
        </p15:guide>
        <p15:guide id="6" orient="horz" pos="758" userDrawn="1">
          <p15:clr>
            <a:srgbClr val="000000"/>
          </p15:clr>
        </p15:guide>
        <p15:guide id="7" orient="horz" pos="2958" userDrawn="1">
          <p15:clr>
            <a:srgbClr val="000000"/>
          </p15:clr>
        </p15:guide>
        <p15:guide id="8" pos="3039" userDrawn="1">
          <p15:clr>
            <a:srgbClr val="000000"/>
          </p15:clr>
        </p15:guide>
        <p15:guide id="10" pos="2880" userDrawn="1">
          <p15:clr>
            <a:srgbClr val="000000"/>
          </p15:clr>
        </p15:guide>
        <p15:guide id="11" pos="2721" userDrawn="1">
          <p15:clr>
            <a:srgbClr val="00000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11.xml"/><Relationship Id="rId5" Type="http://schemas.openxmlformats.org/officeDocument/2006/relationships/image" Target="../media/image2.emf"/><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9C1753A-0D64-412A-8D77-D28303907A56}"/>
              </a:ext>
            </a:extLst>
          </p:cNvPr>
          <p:cNvSpPr>
            <a:spLocks noGrp="1"/>
          </p:cNvSpPr>
          <p:nvPr>
            <p:ph type="body" sz="quarter" idx="11"/>
          </p:nvPr>
        </p:nvSpPr>
        <p:spPr/>
        <p:txBody>
          <a:bodyPr/>
          <a:lstStyle/>
          <a:p>
            <a:r>
              <a:rPr lang="en-GB" dirty="0"/>
              <a:t>Walter Dees</a:t>
            </a:r>
          </a:p>
        </p:txBody>
      </p:sp>
      <p:sp>
        <p:nvSpPr>
          <p:cNvPr id="3" name="Text Placeholder 2">
            <a:extLst>
              <a:ext uri="{FF2B5EF4-FFF2-40B4-BE49-F238E27FC236}">
                <a16:creationId xmlns:a16="http://schemas.microsoft.com/office/drawing/2014/main" id="{C8136930-0726-4149-A8E4-B91887E0F43A}"/>
              </a:ext>
            </a:extLst>
          </p:cNvPr>
          <p:cNvSpPr>
            <a:spLocks noGrp="1"/>
          </p:cNvSpPr>
          <p:nvPr>
            <p:ph type="body" sz="quarter" idx="12"/>
          </p:nvPr>
        </p:nvSpPr>
        <p:spPr/>
        <p:txBody>
          <a:bodyPr/>
          <a:lstStyle/>
          <a:p>
            <a:r>
              <a:rPr lang="en-GB" dirty="0"/>
              <a:t>Philips International B.V.</a:t>
            </a:r>
          </a:p>
        </p:txBody>
      </p:sp>
      <p:sp>
        <p:nvSpPr>
          <p:cNvPr id="5" name="Text Placeholder 4">
            <a:extLst>
              <a:ext uri="{FF2B5EF4-FFF2-40B4-BE49-F238E27FC236}">
                <a16:creationId xmlns:a16="http://schemas.microsoft.com/office/drawing/2014/main" id="{C89F16E1-48DA-4D74-A3CE-1E16162EFBC2}"/>
              </a:ext>
            </a:extLst>
          </p:cNvPr>
          <p:cNvSpPr>
            <a:spLocks noGrp="1"/>
          </p:cNvSpPr>
          <p:nvPr>
            <p:ph type="body" sz="quarter" idx="10"/>
          </p:nvPr>
        </p:nvSpPr>
        <p:spPr>
          <a:xfrm>
            <a:off x="837437" y="1578094"/>
            <a:ext cx="7937931" cy="1206990"/>
          </a:xfrm>
        </p:spPr>
        <p:txBody>
          <a:bodyPr/>
          <a:lstStyle/>
          <a:p>
            <a:r>
              <a:rPr lang="en-GB" dirty="0"/>
              <a:t>View on release 18 from a healthcare vertical perspective</a:t>
            </a:r>
          </a:p>
          <a:p>
            <a:pPr>
              <a:spcBef>
                <a:spcPts val="600"/>
              </a:spcBef>
            </a:pPr>
            <a:r>
              <a:rPr lang="en-GB" sz="2000" i="1" dirty="0"/>
              <a:t>Input for SA plenary release 18 workshop (Sept. 2021)</a:t>
            </a:r>
          </a:p>
          <a:p>
            <a:endParaRPr lang="en-GB" dirty="0"/>
          </a:p>
        </p:txBody>
      </p:sp>
      <p:sp>
        <p:nvSpPr>
          <p:cNvPr id="6" name="TextBox 5">
            <a:extLst>
              <a:ext uri="{FF2B5EF4-FFF2-40B4-BE49-F238E27FC236}">
                <a16:creationId xmlns:a16="http://schemas.microsoft.com/office/drawing/2014/main" id="{3C5EAD63-D0FB-4D1B-9824-A00D4650617B}"/>
              </a:ext>
            </a:extLst>
          </p:cNvPr>
          <p:cNvSpPr txBox="1"/>
          <p:nvPr/>
        </p:nvSpPr>
        <p:spPr>
          <a:xfrm>
            <a:off x="7456776" y="134853"/>
            <a:ext cx="1318592" cy="369332"/>
          </a:xfrm>
          <a:prstGeom prst="rect">
            <a:avLst/>
          </a:prstGeom>
          <a:noFill/>
        </p:spPr>
        <p:txBody>
          <a:bodyPr wrap="square">
            <a:spAutoFit/>
          </a:bodyPr>
          <a:lstStyle/>
          <a:p>
            <a:r>
              <a:rPr lang="en-US" b="1" dirty="0">
                <a:solidFill>
                  <a:schemeClr val="bg1"/>
                </a:solidFill>
              </a:rPr>
              <a:t>SP-210642 </a:t>
            </a:r>
          </a:p>
        </p:txBody>
      </p:sp>
    </p:spTree>
    <p:extLst>
      <p:ext uri="{BB962C8B-B14F-4D97-AF65-F5344CB8AC3E}">
        <p14:creationId xmlns:p14="http://schemas.microsoft.com/office/powerpoint/2010/main" val="13704313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A2243DB6-A2C1-4463-A5EF-8ED6500EC2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8760"/>
            <a:ext cx="9144000" cy="4725979"/>
          </a:xfrm>
          <a:prstGeom prst="rect">
            <a:avLst/>
          </a:prstGeom>
        </p:spPr>
      </p:pic>
      <p:sp>
        <p:nvSpPr>
          <p:cNvPr id="4" name="Slide Number Placeholder 3">
            <a:extLst>
              <a:ext uri="{FF2B5EF4-FFF2-40B4-BE49-F238E27FC236}">
                <a16:creationId xmlns:a16="http://schemas.microsoft.com/office/drawing/2014/main" id="{46F8293F-B5C3-47BB-ACB1-D96A57C7F25C}"/>
              </a:ext>
            </a:extLst>
          </p:cNvPr>
          <p:cNvSpPr>
            <a:spLocks noGrp="1"/>
          </p:cNvSpPr>
          <p:nvPr>
            <p:ph type="sldNum" sz="quarter" idx="13"/>
          </p:nvPr>
        </p:nvSpPr>
        <p:spPr/>
        <p:txBody>
          <a:bodyPr/>
          <a:lstStyle/>
          <a:p>
            <a:fld id="{A5163908-529D-4A49-892F-D37C4044DFD8}" type="slidenum">
              <a:rPr lang="en-IN" smtClean="0"/>
              <a:pPr/>
              <a:t>2</a:t>
            </a:fld>
            <a:endParaRPr lang="en-IN"/>
          </a:p>
        </p:txBody>
      </p:sp>
      <p:sp>
        <p:nvSpPr>
          <p:cNvPr id="6" name="Title 5">
            <a:extLst>
              <a:ext uri="{FF2B5EF4-FFF2-40B4-BE49-F238E27FC236}">
                <a16:creationId xmlns:a16="http://schemas.microsoft.com/office/drawing/2014/main" id="{C3395A0B-D3C3-4722-9EE4-91E0E66845FE}"/>
              </a:ext>
            </a:extLst>
          </p:cNvPr>
          <p:cNvSpPr>
            <a:spLocks noGrp="1"/>
          </p:cNvSpPr>
          <p:nvPr>
            <p:ph type="title"/>
          </p:nvPr>
        </p:nvSpPr>
        <p:spPr>
          <a:xfrm>
            <a:off x="282106" y="101913"/>
            <a:ext cx="7523937" cy="573306"/>
          </a:xfrm>
        </p:spPr>
        <p:txBody>
          <a:bodyPr/>
          <a:lstStyle/>
          <a:p>
            <a:r>
              <a:rPr lang="en-GB" b="1" dirty="0"/>
              <a:t>5G topics for healthcare</a:t>
            </a:r>
          </a:p>
        </p:txBody>
      </p:sp>
      <p:sp>
        <p:nvSpPr>
          <p:cNvPr id="8" name="Oval 7">
            <a:extLst>
              <a:ext uri="{FF2B5EF4-FFF2-40B4-BE49-F238E27FC236}">
                <a16:creationId xmlns:a16="http://schemas.microsoft.com/office/drawing/2014/main" id="{1FC025A1-E705-460A-BF25-57A51458CC98}"/>
              </a:ext>
            </a:extLst>
          </p:cNvPr>
          <p:cNvSpPr/>
          <p:nvPr/>
        </p:nvSpPr>
        <p:spPr>
          <a:xfrm>
            <a:off x="8612" y="782066"/>
            <a:ext cx="3303583" cy="2436234"/>
          </a:xfrm>
          <a:prstGeom prst="ellipse">
            <a:avLst/>
          </a:prstGeom>
          <a:noFill/>
          <a:ln w="25400" cap="flat" cmpd="sng" algn="ctr">
            <a:solidFill>
              <a:srgbClr val="0089C4">
                <a:alpha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D3C266B5-56C2-4008-958C-EDC8D5A2D909}"/>
              </a:ext>
            </a:extLst>
          </p:cNvPr>
          <p:cNvSpPr txBox="1"/>
          <p:nvPr/>
        </p:nvSpPr>
        <p:spPr>
          <a:xfrm>
            <a:off x="155317" y="2125175"/>
            <a:ext cx="457176" cy="292388"/>
          </a:xfrm>
          <a:prstGeom prst="rect">
            <a:avLst/>
          </a:prstGeom>
          <a:noFill/>
        </p:spPr>
        <p:txBody>
          <a:bodyPr wrap="square" rtlCol="0">
            <a:spAutoFit/>
          </a:bodyPr>
          <a:lstStyle/>
          <a:p>
            <a:r>
              <a:rPr lang="nl-NL" sz="1250" i="1" dirty="0" err="1"/>
              <a:t>IIoT</a:t>
            </a:r>
            <a:endParaRPr lang="en-US" sz="1250" i="1" dirty="0"/>
          </a:p>
        </p:txBody>
      </p:sp>
      <p:sp>
        <p:nvSpPr>
          <p:cNvPr id="14" name="TextBox 13">
            <a:extLst>
              <a:ext uri="{FF2B5EF4-FFF2-40B4-BE49-F238E27FC236}">
                <a16:creationId xmlns:a16="http://schemas.microsoft.com/office/drawing/2014/main" id="{9E703512-1F60-4175-B8DF-B614F2915E68}"/>
              </a:ext>
            </a:extLst>
          </p:cNvPr>
          <p:cNvSpPr txBox="1"/>
          <p:nvPr/>
        </p:nvSpPr>
        <p:spPr>
          <a:xfrm>
            <a:off x="282106" y="1324438"/>
            <a:ext cx="540469" cy="292388"/>
          </a:xfrm>
          <a:prstGeom prst="rect">
            <a:avLst/>
          </a:prstGeom>
          <a:noFill/>
        </p:spPr>
        <p:txBody>
          <a:bodyPr wrap="square" rtlCol="0">
            <a:spAutoFit/>
          </a:bodyPr>
          <a:lstStyle/>
          <a:p>
            <a:r>
              <a:rPr lang="nl-NL" sz="1250" i="1" dirty="0" err="1"/>
              <a:t>Edge</a:t>
            </a:r>
            <a:endParaRPr lang="en-US" sz="1250" i="1" dirty="0"/>
          </a:p>
        </p:txBody>
      </p:sp>
      <p:sp>
        <p:nvSpPr>
          <p:cNvPr id="15" name="TextBox 14">
            <a:extLst>
              <a:ext uri="{FF2B5EF4-FFF2-40B4-BE49-F238E27FC236}">
                <a16:creationId xmlns:a16="http://schemas.microsoft.com/office/drawing/2014/main" id="{14C0D754-F415-423D-B8F0-233926D7FFA8}"/>
              </a:ext>
            </a:extLst>
          </p:cNvPr>
          <p:cNvSpPr txBox="1"/>
          <p:nvPr/>
        </p:nvSpPr>
        <p:spPr>
          <a:xfrm>
            <a:off x="1951074" y="2769752"/>
            <a:ext cx="508473" cy="292388"/>
          </a:xfrm>
          <a:prstGeom prst="rect">
            <a:avLst/>
          </a:prstGeom>
          <a:noFill/>
        </p:spPr>
        <p:txBody>
          <a:bodyPr wrap="square" rtlCol="0">
            <a:spAutoFit/>
          </a:bodyPr>
          <a:lstStyle/>
          <a:p>
            <a:r>
              <a:rPr lang="nl-NL" sz="1250" i="1" dirty="0"/>
              <a:t>NPN</a:t>
            </a:r>
            <a:endParaRPr lang="en-US" sz="1250" i="1" dirty="0"/>
          </a:p>
        </p:txBody>
      </p:sp>
      <p:sp>
        <p:nvSpPr>
          <p:cNvPr id="16" name="TextBox 15">
            <a:extLst>
              <a:ext uri="{FF2B5EF4-FFF2-40B4-BE49-F238E27FC236}">
                <a16:creationId xmlns:a16="http://schemas.microsoft.com/office/drawing/2014/main" id="{23E49D2A-7CB3-4B46-89C4-EA34C866E8DF}"/>
              </a:ext>
            </a:extLst>
          </p:cNvPr>
          <p:cNvSpPr txBox="1"/>
          <p:nvPr/>
        </p:nvSpPr>
        <p:spPr>
          <a:xfrm>
            <a:off x="4427433" y="2050150"/>
            <a:ext cx="1078885" cy="292388"/>
          </a:xfrm>
          <a:prstGeom prst="rect">
            <a:avLst/>
          </a:prstGeom>
          <a:noFill/>
        </p:spPr>
        <p:txBody>
          <a:bodyPr wrap="square" rtlCol="0">
            <a:spAutoFit/>
          </a:bodyPr>
          <a:lstStyle/>
          <a:p>
            <a:r>
              <a:rPr lang="nl-NL" sz="1250" i="1" dirty="0"/>
              <a:t>Personal </a:t>
            </a:r>
            <a:r>
              <a:rPr lang="nl-NL" sz="1250" i="1" dirty="0" err="1"/>
              <a:t>IoT</a:t>
            </a:r>
            <a:endParaRPr lang="en-US" sz="1250" i="1" dirty="0"/>
          </a:p>
        </p:txBody>
      </p:sp>
      <p:sp>
        <p:nvSpPr>
          <p:cNvPr id="17" name="TextBox 16">
            <a:extLst>
              <a:ext uri="{FF2B5EF4-FFF2-40B4-BE49-F238E27FC236}">
                <a16:creationId xmlns:a16="http://schemas.microsoft.com/office/drawing/2014/main" id="{25269B23-6115-46E3-BE5D-B776CD6E6672}"/>
              </a:ext>
            </a:extLst>
          </p:cNvPr>
          <p:cNvSpPr txBox="1"/>
          <p:nvPr/>
        </p:nvSpPr>
        <p:spPr>
          <a:xfrm>
            <a:off x="5433657" y="2077700"/>
            <a:ext cx="956672" cy="292388"/>
          </a:xfrm>
          <a:prstGeom prst="rect">
            <a:avLst/>
          </a:prstGeom>
          <a:noFill/>
        </p:spPr>
        <p:txBody>
          <a:bodyPr wrap="square" rtlCol="0">
            <a:spAutoFit/>
          </a:bodyPr>
          <a:lstStyle/>
          <a:p>
            <a:r>
              <a:rPr lang="nl-NL" sz="1250" i="1" dirty="0"/>
              <a:t>Wearables</a:t>
            </a:r>
            <a:endParaRPr lang="en-US" sz="1250" i="1" dirty="0"/>
          </a:p>
        </p:txBody>
      </p:sp>
      <p:sp>
        <p:nvSpPr>
          <p:cNvPr id="18" name="TextBox 17">
            <a:extLst>
              <a:ext uri="{FF2B5EF4-FFF2-40B4-BE49-F238E27FC236}">
                <a16:creationId xmlns:a16="http://schemas.microsoft.com/office/drawing/2014/main" id="{E35D950C-CB18-4C1A-A03F-9D4D9C0E2FA3}"/>
              </a:ext>
            </a:extLst>
          </p:cNvPr>
          <p:cNvSpPr txBox="1"/>
          <p:nvPr/>
        </p:nvSpPr>
        <p:spPr>
          <a:xfrm>
            <a:off x="7069770" y="1470632"/>
            <a:ext cx="1453475" cy="416396"/>
          </a:xfrm>
          <a:prstGeom prst="rect">
            <a:avLst/>
          </a:prstGeom>
          <a:noFill/>
        </p:spPr>
        <p:txBody>
          <a:bodyPr wrap="square" rtlCol="0">
            <a:spAutoFit/>
          </a:bodyPr>
          <a:lstStyle/>
          <a:p>
            <a:pPr algn="ctr">
              <a:lnSpc>
                <a:spcPct val="80000"/>
              </a:lnSpc>
            </a:pPr>
            <a:r>
              <a:rPr lang="nl-NL" sz="1250" i="1" dirty="0"/>
              <a:t>Accurate </a:t>
            </a:r>
            <a:r>
              <a:rPr lang="nl-NL" sz="1250" i="1" dirty="0" err="1"/>
              <a:t>cellular</a:t>
            </a:r>
            <a:r>
              <a:rPr lang="nl-NL" sz="1250" i="1" dirty="0"/>
              <a:t> </a:t>
            </a:r>
            <a:r>
              <a:rPr lang="nl-NL" sz="1250" i="1" dirty="0" err="1"/>
              <a:t>location</a:t>
            </a:r>
            <a:endParaRPr lang="en-US" sz="1250" i="1" dirty="0"/>
          </a:p>
        </p:txBody>
      </p:sp>
      <p:pic>
        <p:nvPicPr>
          <p:cNvPr id="20" name="Picture 19" descr="Diagram&#10;&#10;Description automatically generated">
            <a:extLst>
              <a:ext uri="{FF2B5EF4-FFF2-40B4-BE49-F238E27FC236}">
                <a16:creationId xmlns:a16="http://schemas.microsoft.com/office/drawing/2014/main" id="{B58CB2E6-24C4-423D-AA93-27C32B3C5E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5967" y="1645350"/>
            <a:ext cx="688631" cy="509587"/>
          </a:xfrm>
          <a:prstGeom prst="rect">
            <a:avLst/>
          </a:prstGeom>
        </p:spPr>
      </p:pic>
      <p:sp>
        <p:nvSpPr>
          <p:cNvPr id="21" name="TextBox 20">
            <a:extLst>
              <a:ext uri="{FF2B5EF4-FFF2-40B4-BE49-F238E27FC236}">
                <a16:creationId xmlns:a16="http://schemas.microsoft.com/office/drawing/2014/main" id="{3543F8B6-09AB-4843-AB83-E56465835275}"/>
              </a:ext>
            </a:extLst>
          </p:cNvPr>
          <p:cNvSpPr txBox="1"/>
          <p:nvPr/>
        </p:nvSpPr>
        <p:spPr>
          <a:xfrm>
            <a:off x="6316998" y="2077699"/>
            <a:ext cx="1453475" cy="292388"/>
          </a:xfrm>
          <a:prstGeom prst="rect">
            <a:avLst/>
          </a:prstGeom>
          <a:noFill/>
        </p:spPr>
        <p:txBody>
          <a:bodyPr wrap="square" rtlCol="0">
            <a:spAutoFit/>
          </a:bodyPr>
          <a:lstStyle/>
          <a:p>
            <a:r>
              <a:rPr lang="nl-NL" sz="1250" i="1" dirty="0"/>
              <a:t>Low Power </a:t>
            </a:r>
            <a:r>
              <a:rPr lang="nl-NL" sz="1250" i="1" dirty="0" err="1"/>
              <a:t>IoT</a:t>
            </a:r>
            <a:endParaRPr lang="en-US" sz="1250" i="1" dirty="0"/>
          </a:p>
        </p:txBody>
      </p:sp>
      <p:pic>
        <p:nvPicPr>
          <p:cNvPr id="26" name="Picture 25" descr="A picture containing text, clipart, vector graphics&#10;&#10;Description automatically generated">
            <a:extLst>
              <a:ext uri="{FF2B5EF4-FFF2-40B4-BE49-F238E27FC236}">
                <a16:creationId xmlns:a16="http://schemas.microsoft.com/office/drawing/2014/main" id="{E7B0764F-3D72-4233-9AFA-F5ED692779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43736" y="1823807"/>
            <a:ext cx="297334" cy="297334"/>
          </a:xfrm>
          <a:prstGeom prst="rect">
            <a:avLst/>
          </a:prstGeom>
        </p:spPr>
      </p:pic>
      <p:sp>
        <p:nvSpPr>
          <p:cNvPr id="29" name="Oval 28">
            <a:extLst>
              <a:ext uri="{FF2B5EF4-FFF2-40B4-BE49-F238E27FC236}">
                <a16:creationId xmlns:a16="http://schemas.microsoft.com/office/drawing/2014/main" id="{196045F0-68C2-4C84-91BD-7A0215EB3231}"/>
              </a:ext>
            </a:extLst>
          </p:cNvPr>
          <p:cNvSpPr/>
          <p:nvPr/>
        </p:nvSpPr>
        <p:spPr>
          <a:xfrm>
            <a:off x="3662916" y="213427"/>
            <a:ext cx="4976259" cy="2479184"/>
          </a:xfrm>
          <a:prstGeom prst="ellipse">
            <a:avLst/>
          </a:prstGeom>
          <a:noFill/>
          <a:ln w="25400" cap="flat" cmpd="sng" algn="ctr">
            <a:solidFill>
              <a:srgbClr val="0089C4">
                <a:alpha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F3F18707-67E8-42A1-ABF6-0DE59E20469F}"/>
              </a:ext>
            </a:extLst>
          </p:cNvPr>
          <p:cNvSpPr txBox="1"/>
          <p:nvPr/>
        </p:nvSpPr>
        <p:spPr>
          <a:xfrm>
            <a:off x="4983321" y="191502"/>
            <a:ext cx="1779718" cy="492443"/>
          </a:xfrm>
          <a:prstGeom prst="rect">
            <a:avLst/>
          </a:prstGeom>
          <a:noFill/>
        </p:spPr>
        <p:txBody>
          <a:bodyPr wrap="square" rtlCol="0">
            <a:spAutoFit/>
          </a:bodyPr>
          <a:lstStyle/>
          <a:p>
            <a:pPr algn="ctr"/>
            <a:r>
              <a:rPr lang="nl-NL" sz="1250" i="1" dirty="0" err="1"/>
              <a:t>Deep</a:t>
            </a:r>
            <a:r>
              <a:rPr lang="nl-NL" sz="1250" i="1" dirty="0"/>
              <a:t> + </a:t>
            </a:r>
            <a:r>
              <a:rPr lang="nl-NL" sz="1250" i="1" dirty="0" err="1"/>
              <a:t>rural</a:t>
            </a:r>
            <a:r>
              <a:rPr lang="nl-NL" sz="1250" i="1" dirty="0"/>
              <a:t> </a:t>
            </a:r>
            <a:r>
              <a:rPr lang="nl-NL" sz="1250" i="1" dirty="0" err="1"/>
              <a:t>coverage</a:t>
            </a:r>
            <a:endParaRPr lang="nl-NL" sz="1250" i="1" dirty="0"/>
          </a:p>
          <a:p>
            <a:pPr algn="ctr"/>
            <a:r>
              <a:rPr lang="nl-NL" sz="1250" i="1" dirty="0"/>
              <a:t>(incl. </a:t>
            </a:r>
            <a:r>
              <a:rPr lang="nl-NL" sz="1250" i="1" dirty="0" err="1"/>
              <a:t>relays</a:t>
            </a:r>
            <a:r>
              <a:rPr lang="nl-NL" sz="1250" i="1" dirty="0"/>
              <a:t>)</a:t>
            </a:r>
            <a:endParaRPr lang="en-US" sz="1250" i="1" dirty="0"/>
          </a:p>
        </p:txBody>
      </p:sp>
      <p:sp>
        <p:nvSpPr>
          <p:cNvPr id="35" name="TextBox 34">
            <a:extLst>
              <a:ext uri="{FF2B5EF4-FFF2-40B4-BE49-F238E27FC236}">
                <a16:creationId xmlns:a16="http://schemas.microsoft.com/office/drawing/2014/main" id="{F4DC4810-A8BB-4D37-921E-9C81724F157E}"/>
              </a:ext>
            </a:extLst>
          </p:cNvPr>
          <p:cNvSpPr txBox="1"/>
          <p:nvPr/>
        </p:nvSpPr>
        <p:spPr>
          <a:xfrm>
            <a:off x="3365450" y="3852491"/>
            <a:ext cx="988142" cy="92333"/>
          </a:xfrm>
          <a:prstGeom prst="rect">
            <a:avLst/>
          </a:prstGeom>
          <a:gradFill flip="none" rotWithShape="1">
            <a:gsLst>
              <a:gs pos="0">
                <a:schemeClr val="accent1">
                  <a:tint val="66000"/>
                  <a:satMod val="160000"/>
                  <a:alpha val="65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w="3175">
            <a:solidFill>
              <a:schemeClr val="tx1">
                <a:alpha val="66000"/>
              </a:schemeClr>
            </a:solidFill>
          </a:ln>
        </p:spPr>
        <p:txBody>
          <a:bodyPr wrap="square" lIns="0" tIns="0" rIns="0" bIns="0" rtlCol="0">
            <a:spAutoFit/>
          </a:bodyPr>
          <a:lstStyle/>
          <a:p>
            <a:pPr algn="ctr"/>
            <a:r>
              <a:rPr lang="nl-NL" sz="600" dirty="0">
                <a:latin typeface="Arial Rounded MT Bold" panose="020F0704030504030204" pitchFamily="34" charset="0"/>
              </a:rPr>
              <a:t>REMOTE RESPONSE UNIT</a:t>
            </a:r>
            <a:endParaRPr lang="en-US" sz="600" dirty="0">
              <a:latin typeface="Arial Rounded MT Bold" panose="020F0704030504030204" pitchFamily="34" charset="0"/>
            </a:endParaRPr>
          </a:p>
        </p:txBody>
      </p:sp>
      <p:sp>
        <p:nvSpPr>
          <p:cNvPr id="38" name="TextBox 37">
            <a:extLst>
              <a:ext uri="{FF2B5EF4-FFF2-40B4-BE49-F238E27FC236}">
                <a16:creationId xmlns:a16="http://schemas.microsoft.com/office/drawing/2014/main" id="{6BF28B43-EB19-42DA-B161-8FFD8214387A}"/>
              </a:ext>
            </a:extLst>
          </p:cNvPr>
          <p:cNvSpPr txBox="1"/>
          <p:nvPr/>
        </p:nvSpPr>
        <p:spPr>
          <a:xfrm>
            <a:off x="2328628" y="4164367"/>
            <a:ext cx="637419" cy="292388"/>
          </a:xfrm>
          <a:prstGeom prst="rect">
            <a:avLst/>
          </a:prstGeom>
          <a:noFill/>
        </p:spPr>
        <p:txBody>
          <a:bodyPr wrap="square" rtlCol="0">
            <a:spAutoFit/>
          </a:bodyPr>
          <a:lstStyle/>
          <a:p>
            <a:r>
              <a:rPr lang="nl-NL" sz="1250" i="1" dirty="0"/>
              <a:t>URLLC</a:t>
            </a:r>
            <a:endParaRPr lang="en-US" sz="1250" i="1" dirty="0"/>
          </a:p>
        </p:txBody>
      </p:sp>
      <p:sp>
        <p:nvSpPr>
          <p:cNvPr id="39" name="TextBox 38">
            <a:extLst>
              <a:ext uri="{FF2B5EF4-FFF2-40B4-BE49-F238E27FC236}">
                <a16:creationId xmlns:a16="http://schemas.microsoft.com/office/drawing/2014/main" id="{DEB0865F-8AF5-4F83-9027-803BBBF256E6}"/>
              </a:ext>
            </a:extLst>
          </p:cNvPr>
          <p:cNvSpPr txBox="1"/>
          <p:nvPr/>
        </p:nvSpPr>
        <p:spPr>
          <a:xfrm>
            <a:off x="7240846" y="4072034"/>
            <a:ext cx="1787669" cy="492443"/>
          </a:xfrm>
          <a:prstGeom prst="rect">
            <a:avLst/>
          </a:prstGeom>
          <a:noFill/>
        </p:spPr>
        <p:txBody>
          <a:bodyPr wrap="square" rtlCol="0">
            <a:spAutoFit/>
          </a:bodyPr>
          <a:lstStyle/>
          <a:p>
            <a:pPr algn="ctr"/>
            <a:r>
              <a:rPr lang="nl-NL" sz="1250" i="1" dirty="0"/>
              <a:t>Out-of-</a:t>
            </a:r>
            <a:r>
              <a:rPr lang="nl-NL" sz="1250" i="1" dirty="0" err="1"/>
              <a:t>coverage</a:t>
            </a:r>
            <a:endParaRPr lang="nl-NL" sz="1250" i="1" dirty="0"/>
          </a:p>
          <a:p>
            <a:pPr algn="ctr"/>
            <a:r>
              <a:rPr lang="nl-NL" sz="1250" i="1" dirty="0" err="1"/>
              <a:t>ProSe</a:t>
            </a:r>
            <a:r>
              <a:rPr lang="nl-NL" sz="1250" i="1" dirty="0"/>
              <a:t> + </a:t>
            </a:r>
            <a:r>
              <a:rPr lang="nl-NL" sz="1250" i="1" dirty="0" err="1"/>
              <a:t>Ranging</a:t>
            </a:r>
            <a:endParaRPr lang="en-US" sz="1250" i="1" dirty="0"/>
          </a:p>
        </p:txBody>
      </p:sp>
      <p:sp>
        <p:nvSpPr>
          <p:cNvPr id="41" name="TextBox 40">
            <a:extLst>
              <a:ext uri="{FF2B5EF4-FFF2-40B4-BE49-F238E27FC236}">
                <a16:creationId xmlns:a16="http://schemas.microsoft.com/office/drawing/2014/main" id="{152F1746-F1EC-434F-B233-09E9137DCBE0}"/>
              </a:ext>
            </a:extLst>
          </p:cNvPr>
          <p:cNvSpPr txBox="1"/>
          <p:nvPr/>
        </p:nvSpPr>
        <p:spPr>
          <a:xfrm>
            <a:off x="4779580" y="4249091"/>
            <a:ext cx="1453475" cy="416396"/>
          </a:xfrm>
          <a:prstGeom prst="rect">
            <a:avLst/>
          </a:prstGeom>
          <a:noFill/>
        </p:spPr>
        <p:txBody>
          <a:bodyPr wrap="square" rtlCol="0">
            <a:spAutoFit/>
          </a:bodyPr>
          <a:lstStyle/>
          <a:p>
            <a:pPr algn="ctr">
              <a:lnSpc>
                <a:spcPct val="80000"/>
              </a:lnSpc>
            </a:pPr>
            <a:r>
              <a:rPr lang="nl-NL" sz="1250" i="1" dirty="0"/>
              <a:t>Accurate </a:t>
            </a:r>
            <a:r>
              <a:rPr lang="nl-NL" sz="1250" i="1" dirty="0" err="1"/>
              <a:t>cellular</a:t>
            </a:r>
            <a:r>
              <a:rPr lang="nl-NL" sz="1250" i="1" dirty="0"/>
              <a:t> </a:t>
            </a:r>
            <a:r>
              <a:rPr lang="nl-NL" sz="1250" i="1" dirty="0" err="1"/>
              <a:t>location</a:t>
            </a:r>
            <a:endParaRPr lang="en-US" sz="1250" i="1" dirty="0"/>
          </a:p>
        </p:txBody>
      </p:sp>
      <p:sp>
        <p:nvSpPr>
          <p:cNvPr id="46" name="TextBox 45">
            <a:extLst>
              <a:ext uri="{FF2B5EF4-FFF2-40B4-BE49-F238E27FC236}">
                <a16:creationId xmlns:a16="http://schemas.microsoft.com/office/drawing/2014/main" id="{9F003D96-4391-477F-8A59-D573D62C555B}"/>
              </a:ext>
            </a:extLst>
          </p:cNvPr>
          <p:cNvSpPr txBox="1"/>
          <p:nvPr/>
        </p:nvSpPr>
        <p:spPr>
          <a:xfrm>
            <a:off x="2762483" y="2220014"/>
            <a:ext cx="1710803" cy="452432"/>
          </a:xfrm>
          <a:prstGeom prst="rect">
            <a:avLst/>
          </a:prstGeom>
          <a:noFill/>
        </p:spPr>
        <p:txBody>
          <a:bodyPr wrap="square" rtlCol="0">
            <a:spAutoFit/>
          </a:bodyPr>
          <a:lstStyle/>
          <a:p>
            <a:pPr algn="ctr">
              <a:lnSpc>
                <a:spcPct val="90000"/>
              </a:lnSpc>
            </a:pPr>
            <a:r>
              <a:rPr lang="nl-NL" sz="1250" i="1" dirty="0" err="1"/>
              <a:t>Reliable</a:t>
            </a:r>
            <a:r>
              <a:rPr lang="nl-NL" sz="1250" i="1" dirty="0"/>
              <a:t> </a:t>
            </a:r>
            <a:r>
              <a:rPr lang="nl-NL" sz="1250" i="1" dirty="0" err="1"/>
              <a:t>and</a:t>
            </a:r>
            <a:r>
              <a:rPr lang="nl-NL" sz="1250" i="1" dirty="0"/>
              <a:t> </a:t>
            </a:r>
            <a:r>
              <a:rPr lang="nl-NL" sz="1250" i="1" dirty="0" err="1"/>
              <a:t>highly</a:t>
            </a:r>
            <a:r>
              <a:rPr lang="nl-NL" sz="1250" i="1" dirty="0"/>
              <a:t> secure </a:t>
            </a:r>
            <a:r>
              <a:rPr lang="nl-NL" sz="1250" i="1" dirty="0" err="1"/>
              <a:t>connectivity</a:t>
            </a:r>
            <a:endParaRPr lang="en-US" sz="1250" i="1" dirty="0"/>
          </a:p>
        </p:txBody>
      </p:sp>
      <p:pic>
        <p:nvPicPr>
          <p:cNvPr id="49" name="Picture 48">
            <a:extLst>
              <a:ext uri="{FF2B5EF4-FFF2-40B4-BE49-F238E27FC236}">
                <a16:creationId xmlns:a16="http://schemas.microsoft.com/office/drawing/2014/main" id="{6155D03A-DBFD-4C44-BE46-B34A2B72D7E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87787" y="213427"/>
            <a:ext cx="360000" cy="457297"/>
          </a:xfrm>
          <a:prstGeom prst="rect">
            <a:avLst/>
          </a:prstGeom>
        </p:spPr>
      </p:pic>
      <p:sp>
        <p:nvSpPr>
          <p:cNvPr id="50" name="Oval 49">
            <a:extLst>
              <a:ext uri="{FF2B5EF4-FFF2-40B4-BE49-F238E27FC236}">
                <a16:creationId xmlns:a16="http://schemas.microsoft.com/office/drawing/2014/main" id="{CB4B0321-1A5D-40B3-8C43-84B466ECCF8B}"/>
              </a:ext>
            </a:extLst>
          </p:cNvPr>
          <p:cNvSpPr/>
          <p:nvPr/>
        </p:nvSpPr>
        <p:spPr>
          <a:xfrm>
            <a:off x="4617765" y="2774887"/>
            <a:ext cx="4240798" cy="2339874"/>
          </a:xfrm>
          <a:prstGeom prst="ellipse">
            <a:avLst/>
          </a:prstGeom>
          <a:noFill/>
          <a:ln w="25400" cap="flat" cmpd="sng" algn="ctr">
            <a:solidFill>
              <a:srgbClr val="0089C4">
                <a:alpha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200C811-1B5D-4383-961A-363CEB5475DB}"/>
              </a:ext>
            </a:extLst>
          </p:cNvPr>
          <p:cNvSpPr/>
          <p:nvPr/>
        </p:nvSpPr>
        <p:spPr>
          <a:xfrm>
            <a:off x="5976220" y="3769204"/>
            <a:ext cx="614527" cy="292388"/>
          </a:xfrm>
          <a:prstGeom prst="rect">
            <a:avLst/>
          </a:prstGeom>
        </p:spPr>
        <p:txBody>
          <a:bodyPr wrap="none">
            <a:spAutoFit/>
          </a:bodyPr>
          <a:lstStyle/>
          <a:p>
            <a:r>
              <a:rPr lang="nl-NL" sz="1250" i="1" dirty="0" err="1"/>
              <a:t>Relays</a:t>
            </a:r>
            <a:endParaRPr lang="en-US" sz="1250" dirty="0"/>
          </a:p>
        </p:txBody>
      </p:sp>
      <p:sp>
        <p:nvSpPr>
          <p:cNvPr id="31" name="Oval 30">
            <a:extLst>
              <a:ext uri="{FF2B5EF4-FFF2-40B4-BE49-F238E27FC236}">
                <a16:creationId xmlns:a16="http://schemas.microsoft.com/office/drawing/2014/main" id="{C772E2B2-79D6-458E-86F5-7A593E9718F8}"/>
              </a:ext>
            </a:extLst>
          </p:cNvPr>
          <p:cNvSpPr/>
          <p:nvPr/>
        </p:nvSpPr>
        <p:spPr>
          <a:xfrm>
            <a:off x="1548906" y="3371850"/>
            <a:ext cx="3037127" cy="1742911"/>
          </a:xfrm>
          <a:prstGeom prst="ellipse">
            <a:avLst/>
          </a:prstGeom>
          <a:noFill/>
          <a:ln w="25400" cap="flat" cmpd="sng" algn="ctr">
            <a:solidFill>
              <a:srgbClr val="0089C4">
                <a:alpha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F3954361-8276-4C66-936F-409B629D3ED7}"/>
              </a:ext>
            </a:extLst>
          </p:cNvPr>
          <p:cNvSpPr txBox="1"/>
          <p:nvPr/>
        </p:nvSpPr>
        <p:spPr>
          <a:xfrm>
            <a:off x="1779744" y="972898"/>
            <a:ext cx="1097768" cy="200055"/>
          </a:xfrm>
          <a:prstGeom prst="rect">
            <a:avLst/>
          </a:prstGeom>
          <a:noFill/>
        </p:spPr>
        <p:txBody>
          <a:bodyPr wrap="square" rtlCol="0">
            <a:spAutoFit/>
          </a:bodyPr>
          <a:lstStyle/>
          <a:p>
            <a:r>
              <a:rPr lang="nl-NL" sz="700" i="1" dirty="0">
                <a:solidFill>
                  <a:schemeClr val="accent1"/>
                </a:solidFill>
                <a:latin typeface="+mj-lt"/>
              </a:rPr>
              <a:t>HOSPITAL DOMAIN</a:t>
            </a:r>
            <a:endParaRPr lang="en-US" sz="700" i="1" dirty="0">
              <a:solidFill>
                <a:schemeClr val="accent1"/>
              </a:solidFill>
              <a:latin typeface="+mj-lt"/>
            </a:endParaRPr>
          </a:p>
        </p:txBody>
      </p:sp>
      <p:sp>
        <p:nvSpPr>
          <p:cNvPr id="42" name="TextBox 41">
            <a:extLst>
              <a:ext uri="{FF2B5EF4-FFF2-40B4-BE49-F238E27FC236}">
                <a16:creationId xmlns:a16="http://schemas.microsoft.com/office/drawing/2014/main" id="{C29ABF60-43A3-4E7C-87F6-152FD2A15A24}"/>
              </a:ext>
            </a:extLst>
          </p:cNvPr>
          <p:cNvSpPr txBox="1"/>
          <p:nvPr/>
        </p:nvSpPr>
        <p:spPr>
          <a:xfrm>
            <a:off x="6520886" y="437723"/>
            <a:ext cx="1097768" cy="307777"/>
          </a:xfrm>
          <a:prstGeom prst="rect">
            <a:avLst/>
          </a:prstGeom>
          <a:noFill/>
        </p:spPr>
        <p:txBody>
          <a:bodyPr wrap="square" rtlCol="0">
            <a:spAutoFit/>
          </a:bodyPr>
          <a:lstStyle/>
          <a:p>
            <a:pPr algn="ctr"/>
            <a:r>
              <a:rPr lang="nl-NL" sz="700" i="1" dirty="0">
                <a:solidFill>
                  <a:schemeClr val="accent1"/>
                </a:solidFill>
                <a:latin typeface="+mj-lt"/>
              </a:rPr>
              <a:t>PERSONAL HEALTH DOMAIN</a:t>
            </a:r>
            <a:endParaRPr lang="en-US" sz="700" i="1" dirty="0">
              <a:solidFill>
                <a:schemeClr val="accent1"/>
              </a:solidFill>
              <a:latin typeface="+mj-lt"/>
            </a:endParaRPr>
          </a:p>
        </p:txBody>
      </p:sp>
      <p:sp>
        <p:nvSpPr>
          <p:cNvPr id="44" name="TextBox 43">
            <a:extLst>
              <a:ext uri="{FF2B5EF4-FFF2-40B4-BE49-F238E27FC236}">
                <a16:creationId xmlns:a16="http://schemas.microsoft.com/office/drawing/2014/main" id="{9FD9EE1A-AEEC-46DE-B2FB-815D7F9F0DA8}"/>
              </a:ext>
            </a:extLst>
          </p:cNvPr>
          <p:cNvSpPr txBox="1"/>
          <p:nvPr/>
        </p:nvSpPr>
        <p:spPr>
          <a:xfrm>
            <a:off x="7407236" y="3062140"/>
            <a:ext cx="778541" cy="307777"/>
          </a:xfrm>
          <a:prstGeom prst="rect">
            <a:avLst/>
          </a:prstGeom>
          <a:noFill/>
        </p:spPr>
        <p:txBody>
          <a:bodyPr wrap="square" rtlCol="0">
            <a:spAutoFit/>
          </a:bodyPr>
          <a:lstStyle/>
          <a:p>
            <a:pPr algn="ctr"/>
            <a:r>
              <a:rPr lang="nl-NL" sz="700" i="1" dirty="0">
                <a:solidFill>
                  <a:schemeClr val="accent1"/>
                </a:solidFill>
                <a:latin typeface="+mj-lt"/>
              </a:rPr>
              <a:t>EMERGENCY CARE</a:t>
            </a:r>
            <a:endParaRPr lang="en-US" sz="700" i="1" dirty="0">
              <a:solidFill>
                <a:schemeClr val="accent1"/>
              </a:solidFill>
              <a:latin typeface="+mj-lt"/>
            </a:endParaRPr>
          </a:p>
        </p:txBody>
      </p:sp>
      <p:sp>
        <p:nvSpPr>
          <p:cNvPr id="45" name="TextBox 44">
            <a:extLst>
              <a:ext uri="{FF2B5EF4-FFF2-40B4-BE49-F238E27FC236}">
                <a16:creationId xmlns:a16="http://schemas.microsoft.com/office/drawing/2014/main" id="{C1FEF53A-1C1F-46D5-B4B7-2630A2582B97}"/>
              </a:ext>
            </a:extLst>
          </p:cNvPr>
          <p:cNvSpPr txBox="1"/>
          <p:nvPr/>
        </p:nvSpPr>
        <p:spPr>
          <a:xfrm>
            <a:off x="1992257" y="4574547"/>
            <a:ext cx="837488" cy="415498"/>
          </a:xfrm>
          <a:prstGeom prst="rect">
            <a:avLst/>
          </a:prstGeom>
          <a:noFill/>
        </p:spPr>
        <p:txBody>
          <a:bodyPr wrap="square" rtlCol="0">
            <a:spAutoFit/>
          </a:bodyPr>
          <a:lstStyle/>
          <a:p>
            <a:pPr algn="ctr"/>
            <a:r>
              <a:rPr lang="nl-NL" sz="700" i="1" dirty="0">
                <a:solidFill>
                  <a:schemeClr val="accent1"/>
                </a:solidFill>
                <a:latin typeface="+mj-lt"/>
              </a:rPr>
              <a:t>REMOTE INTERVENTIONAL SUPPORT</a:t>
            </a:r>
            <a:endParaRPr lang="en-US" sz="700" i="1" dirty="0">
              <a:solidFill>
                <a:schemeClr val="accent1"/>
              </a:solidFill>
              <a:latin typeface="+mj-lt"/>
            </a:endParaRPr>
          </a:p>
        </p:txBody>
      </p:sp>
    </p:spTree>
    <p:extLst>
      <p:ext uri="{BB962C8B-B14F-4D97-AF65-F5344CB8AC3E}">
        <p14:creationId xmlns:p14="http://schemas.microsoft.com/office/powerpoint/2010/main" val="3657998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6F8293F-B5C3-47BB-ACB1-D96A57C7F25C}"/>
              </a:ext>
            </a:extLst>
          </p:cNvPr>
          <p:cNvSpPr>
            <a:spLocks noGrp="1"/>
          </p:cNvSpPr>
          <p:nvPr>
            <p:ph type="sldNum" sz="quarter" idx="13"/>
          </p:nvPr>
        </p:nvSpPr>
        <p:spPr/>
        <p:txBody>
          <a:bodyPr/>
          <a:lstStyle/>
          <a:p>
            <a:fld id="{A5163908-529D-4A49-892F-D37C4044DFD8}" type="slidenum">
              <a:rPr lang="en-IN" smtClean="0"/>
              <a:pPr/>
              <a:t>3</a:t>
            </a:fld>
            <a:endParaRPr lang="en-IN"/>
          </a:p>
        </p:txBody>
      </p:sp>
      <p:sp>
        <p:nvSpPr>
          <p:cNvPr id="5" name="Text Placeholder 4">
            <a:extLst>
              <a:ext uri="{FF2B5EF4-FFF2-40B4-BE49-F238E27FC236}">
                <a16:creationId xmlns:a16="http://schemas.microsoft.com/office/drawing/2014/main" id="{EC2BEB38-526E-480F-AD5B-37142940D245}"/>
              </a:ext>
            </a:extLst>
          </p:cNvPr>
          <p:cNvSpPr>
            <a:spLocks noGrp="1"/>
          </p:cNvSpPr>
          <p:nvPr>
            <p:ph type="body" sz="quarter" idx="14"/>
          </p:nvPr>
        </p:nvSpPr>
        <p:spPr>
          <a:xfrm>
            <a:off x="504825" y="613064"/>
            <a:ext cx="8446944" cy="3839441"/>
          </a:xfrm>
        </p:spPr>
        <p:txBody>
          <a:bodyPr/>
          <a:lstStyle/>
          <a:p>
            <a:r>
              <a:rPr lang="nl-NL" sz="1200" dirty="0" err="1">
                <a:cs typeface="Arial" panose="020B0604020202020204" pitchFamily="34" charset="0"/>
              </a:rPr>
              <a:t>Many</a:t>
            </a:r>
            <a:r>
              <a:rPr lang="nl-NL" sz="1200" dirty="0">
                <a:cs typeface="Arial" panose="020B0604020202020204" pitchFamily="34" charset="0"/>
              </a:rPr>
              <a:t> features have been </a:t>
            </a:r>
            <a:r>
              <a:rPr lang="nl-NL" sz="1200" dirty="0" err="1">
                <a:cs typeface="Arial" panose="020B0604020202020204" pitchFamily="34" charset="0"/>
              </a:rPr>
              <a:t>introduced</a:t>
            </a:r>
            <a:r>
              <a:rPr lang="nl-NL" sz="1200" dirty="0">
                <a:cs typeface="Arial" panose="020B0604020202020204" pitchFamily="34" charset="0"/>
              </a:rPr>
              <a:t> in release 16 </a:t>
            </a:r>
            <a:r>
              <a:rPr lang="nl-NL" sz="1200" dirty="0" err="1">
                <a:cs typeface="Arial" panose="020B0604020202020204" pitchFamily="34" charset="0"/>
              </a:rPr>
              <a:t>and</a:t>
            </a:r>
            <a:r>
              <a:rPr lang="nl-NL" sz="1200" dirty="0">
                <a:cs typeface="Arial" panose="020B0604020202020204" pitchFamily="34" charset="0"/>
              </a:rPr>
              <a:t> 17 </a:t>
            </a:r>
            <a:r>
              <a:rPr lang="nl-NL" sz="1200" dirty="0" err="1">
                <a:cs typeface="Arial" panose="020B0604020202020204" pitchFamily="34" charset="0"/>
              </a:rPr>
              <a:t>to</a:t>
            </a:r>
            <a:r>
              <a:rPr lang="nl-NL" sz="1200" dirty="0">
                <a:cs typeface="Arial" panose="020B0604020202020204" pitchFamily="34" charset="0"/>
              </a:rPr>
              <a:t> cover </a:t>
            </a:r>
            <a:r>
              <a:rPr lang="nl-NL" sz="1200" dirty="0" err="1">
                <a:cs typeface="Arial" panose="020B0604020202020204" pitchFamily="34" charset="0"/>
              </a:rPr>
              <a:t>many</a:t>
            </a:r>
            <a:r>
              <a:rPr lang="nl-NL" sz="1200" dirty="0">
                <a:cs typeface="Arial" panose="020B0604020202020204" pitchFamily="34" charset="0"/>
              </a:rPr>
              <a:t> </a:t>
            </a:r>
            <a:r>
              <a:rPr lang="nl-NL" sz="1200" dirty="0" err="1">
                <a:cs typeface="Arial" panose="020B0604020202020204" pitchFamily="34" charset="0"/>
              </a:rPr>
              <a:t>requirements</a:t>
            </a:r>
            <a:r>
              <a:rPr lang="nl-NL" sz="1200" dirty="0">
                <a:cs typeface="Arial" panose="020B0604020202020204" pitchFamily="34" charset="0"/>
              </a:rPr>
              <a:t>. </a:t>
            </a:r>
            <a:r>
              <a:rPr lang="nl-NL" sz="1200" dirty="0" err="1">
                <a:cs typeface="Arial" panose="020B0604020202020204" pitchFamily="34" charset="0"/>
              </a:rPr>
              <a:t>However</a:t>
            </a:r>
            <a:r>
              <a:rPr lang="nl-NL" sz="1200" dirty="0">
                <a:cs typeface="Arial" panose="020B0604020202020204" pitchFamily="34" charset="0"/>
              </a:rPr>
              <a:t>, </a:t>
            </a:r>
            <a:r>
              <a:rPr lang="nl-NL" sz="1200" dirty="0" err="1">
                <a:cs typeface="Arial" panose="020B0604020202020204" pitchFamily="34" charset="0"/>
              </a:rPr>
              <a:t>also</a:t>
            </a:r>
            <a:r>
              <a:rPr lang="nl-NL" sz="1200" dirty="0">
                <a:cs typeface="Arial" panose="020B0604020202020204" pitchFamily="34" charset="0"/>
              </a:rPr>
              <a:t> </a:t>
            </a:r>
            <a:r>
              <a:rPr lang="nl-NL" sz="1200" dirty="0" err="1">
                <a:cs typeface="Arial" panose="020B0604020202020204" pitchFamily="34" charset="0"/>
              </a:rPr>
              <a:t>many</a:t>
            </a:r>
            <a:r>
              <a:rPr lang="nl-NL" sz="1200" dirty="0">
                <a:cs typeface="Arial" panose="020B0604020202020204" pitchFamily="34" charset="0"/>
              </a:rPr>
              <a:t> </a:t>
            </a:r>
            <a:r>
              <a:rPr lang="nl-NL" sz="1200" dirty="0" err="1">
                <a:cs typeface="Arial" panose="020B0604020202020204" pitchFamily="34" charset="0"/>
              </a:rPr>
              <a:t>still</a:t>
            </a:r>
            <a:r>
              <a:rPr lang="nl-NL" sz="1200" dirty="0">
                <a:cs typeface="Arial" panose="020B0604020202020204" pitchFamily="34" charset="0"/>
              </a:rPr>
              <a:t> missing.                    We </a:t>
            </a:r>
            <a:r>
              <a:rPr lang="nl-NL" sz="1200" dirty="0" err="1">
                <a:cs typeface="Arial" panose="020B0604020202020204" pitchFamily="34" charset="0"/>
              </a:rPr>
              <a:t>still</a:t>
            </a:r>
            <a:r>
              <a:rPr lang="nl-NL" sz="1200" dirty="0">
                <a:cs typeface="Arial" panose="020B0604020202020204" pitchFamily="34" charset="0"/>
              </a:rPr>
              <a:t> have </a:t>
            </a:r>
            <a:r>
              <a:rPr lang="nl-NL" sz="1200" dirty="0" err="1">
                <a:cs typeface="Arial" panose="020B0604020202020204" pitchFamily="34" charset="0"/>
              </a:rPr>
              <a:t>and</a:t>
            </a:r>
            <a:r>
              <a:rPr lang="nl-NL" sz="1200" dirty="0">
                <a:cs typeface="Arial" panose="020B0604020202020204" pitchFamily="34" charset="0"/>
              </a:rPr>
              <a:t> </a:t>
            </a:r>
            <a:r>
              <a:rPr lang="nl-NL" sz="1200" dirty="0" err="1">
                <a:cs typeface="Arial" panose="020B0604020202020204" pitchFamily="34" charset="0"/>
              </a:rPr>
              <a:t>still</a:t>
            </a:r>
            <a:r>
              <a:rPr lang="nl-NL" sz="1200" dirty="0">
                <a:cs typeface="Arial" panose="020B0604020202020204" pitchFamily="34" charset="0"/>
              </a:rPr>
              <a:t> </a:t>
            </a:r>
            <a:r>
              <a:rPr lang="nl-NL" sz="1200" dirty="0" err="1">
                <a:cs typeface="Arial" panose="020B0604020202020204" pitchFamily="34" charset="0"/>
              </a:rPr>
              <a:t>see</a:t>
            </a:r>
            <a:r>
              <a:rPr lang="nl-NL" sz="1200" dirty="0">
                <a:cs typeface="Arial" panose="020B0604020202020204" pitchFamily="34" charset="0"/>
              </a:rPr>
              <a:t> </a:t>
            </a:r>
            <a:r>
              <a:rPr lang="nl-NL" sz="1200" dirty="0" err="1">
                <a:cs typeface="Arial" panose="020B0604020202020204" pitchFamily="34" charset="0"/>
              </a:rPr>
              <a:t>many</a:t>
            </a:r>
            <a:r>
              <a:rPr lang="nl-NL" sz="1200" dirty="0">
                <a:cs typeface="Arial" panose="020B0604020202020204" pitchFamily="34" charset="0"/>
              </a:rPr>
              <a:t> issues </a:t>
            </a:r>
            <a:r>
              <a:rPr lang="nl-NL" sz="1200" dirty="0" err="1">
                <a:cs typeface="Arial" panose="020B0604020202020204" pitchFamily="34" charset="0"/>
              </a:rPr>
              <a:t>when</a:t>
            </a:r>
            <a:r>
              <a:rPr lang="nl-NL" sz="1200" dirty="0">
                <a:cs typeface="Arial" panose="020B0604020202020204" pitchFamily="34" charset="0"/>
              </a:rPr>
              <a:t> </a:t>
            </a:r>
            <a:r>
              <a:rPr lang="nl-NL" sz="1200" dirty="0" err="1">
                <a:cs typeface="Arial" panose="020B0604020202020204" pitchFamily="34" charset="0"/>
              </a:rPr>
              <a:t>it</a:t>
            </a:r>
            <a:r>
              <a:rPr lang="nl-NL" sz="1200" dirty="0">
                <a:cs typeface="Arial" panose="020B0604020202020204" pitchFamily="34" charset="0"/>
              </a:rPr>
              <a:t> </a:t>
            </a:r>
            <a:r>
              <a:rPr lang="nl-NL" sz="1200" dirty="0" err="1">
                <a:cs typeface="Arial" panose="020B0604020202020204" pitchFamily="34" charset="0"/>
              </a:rPr>
              <a:t>comes</a:t>
            </a:r>
            <a:r>
              <a:rPr lang="nl-NL" sz="1200" dirty="0">
                <a:cs typeface="Arial" panose="020B0604020202020204" pitchFamily="34" charset="0"/>
              </a:rPr>
              <a:t> </a:t>
            </a:r>
            <a:r>
              <a:rPr lang="nl-NL" sz="1200" dirty="0" err="1">
                <a:cs typeface="Arial" panose="020B0604020202020204" pitchFamily="34" charset="0"/>
              </a:rPr>
              <a:t>to</a:t>
            </a:r>
            <a:r>
              <a:rPr lang="nl-NL" sz="1200" dirty="0">
                <a:cs typeface="Arial" panose="020B0604020202020204" pitchFamily="34" charset="0"/>
              </a:rPr>
              <a:t> </a:t>
            </a:r>
            <a:r>
              <a:rPr lang="nl-NL" sz="1200" dirty="0" err="1">
                <a:cs typeface="Arial" panose="020B0604020202020204" pitchFamily="34" charset="0"/>
              </a:rPr>
              <a:t>coverage</a:t>
            </a:r>
            <a:r>
              <a:rPr lang="nl-NL" sz="1200" dirty="0">
                <a:cs typeface="Arial" panose="020B0604020202020204" pitchFamily="34" charset="0"/>
              </a:rPr>
              <a:t>, low power </a:t>
            </a:r>
            <a:r>
              <a:rPr lang="nl-NL" sz="1200" dirty="0" err="1">
                <a:cs typeface="Arial" panose="020B0604020202020204" pitchFamily="34" charset="0"/>
              </a:rPr>
              <a:t>operation</a:t>
            </a:r>
            <a:r>
              <a:rPr lang="nl-NL" sz="1200" dirty="0">
                <a:cs typeface="Arial" panose="020B0604020202020204" pitchFamily="34" charset="0"/>
              </a:rPr>
              <a:t>, accurate indoor/</a:t>
            </a:r>
            <a:r>
              <a:rPr lang="nl-NL" sz="1200" dirty="0" err="1">
                <a:cs typeface="Arial" panose="020B0604020202020204" pitchFamily="34" charset="0"/>
              </a:rPr>
              <a:t>cellular</a:t>
            </a:r>
            <a:r>
              <a:rPr lang="nl-NL" sz="1200" dirty="0">
                <a:cs typeface="Arial" panose="020B0604020202020204" pitchFamily="34" charset="0"/>
              </a:rPr>
              <a:t> </a:t>
            </a:r>
            <a:r>
              <a:rPr lang="nl-NL" sz="1200" dirty="0" err="1">
                <a:cs typeface="Arial" panose="020B0604020202020204" pitchFamily="34" charset="0"/>
              </a:rPr>
              <a:t>location</a:t>
            </a:r>
            <a:r>
              <a:rPr lang="nl-NL" sz="1200" dirty="0">
                <a:cs typeface="Arial" panose="020B0604020202020204" pitchFamily="34" charset="0"/>
              </a:rPr>
              <a:t>, non-public </a:t>
            </a:r>
            <a:r>
              <a:rPr lang="nl-NL" sz="1200" dirty="0" err="1">
                <a:cs typeface="Arial" panose="020B0604020202020204" pitchFamily="34" charset="0"/>
              </a:rPr>
              <a:t>and</a:t>
            </a:r>
            <a:r>
              <a:rPr lang="nl-NL" sz="1200" dirty="0">
                <a:cs typeface="Arial" panose="020B0604020202020204" pitchFamily="34" charset="0"/>
              </a:rPr>
              <a:t>/or </a:t>
            </a:r>
            <a:r>
              <a:rPr lang="nl-NL" sz="1200" dirty="0" err="1">
                <a:cs typeface="Arial" panose="020B0604020202020204" pitchFamily="34" charset="0"/>
              </a:rPr>
              <a:t>local</a:t>
            </a:r>
            <a:r>
              <a:rPr lang="nl-NL" sz="1200" dirty="0">
                <a:cs typeface="Arial" panose="020B0604020202020204" pitchFamily="34" charset="0"/>
              </a:rPr>
              <a:t> </a:t>
            </a:r>
            <a:r>
              <a:rPr lang="nl-NL" sz="1200" dirty="0" err="1">
                <a:cs typeface="Arial" panose="020B0604020202020204" pitchFamily="34" charset="0"/>
              </a:rPr>
              <a:t>temporary</a:t>
            </a:r>
            <a:r>
              <a:rPr lang="nl-NL" sz="1200" dirty="0">
                <a:cs typeface="Arial" panose="020B0604020202020204" pitchFamily="34" charset="0"/>
              </a:rPr>
              <a:t> </a:t>
            </a:r>
            <a:r>
              <a:rPr lang="nl-NL" sz="1200" dirty="0" err="1">
                <a:cs typeface="Arial" panose="020B0604020202020204" pitchFamily="34" charset="0"/>
              </a:rPr>
              <a:t>networks</a:t>
            </a:r>
            <a:r>
              <a:rPr lang="nl-NL" sz="1200" dirty="0">
                <a:cs typeface="Arial" panose="020B0604020202020204" pitchFamily="34" charset="0"/>
              </a:rPr>
              <a:t>, easy </a:t>
            </a:r>
            <a:r>
              <a:rPr lang="nl-NL" sz="1200" dirty="0" err="1">
                <a:cs typeface="Arial" panose="020B0604020202020204" pitchFamily="34" charset="0"/>
              </a:rPr>
              <a:t>onboarding</a:t>
            </a:r>
            <a:r>
              <a:rPr lang="nl-NL" sz="1200" dirty="0">
                <a:cs typeface="Arial" panose="020B0604020202020204" pitchFamily="34" charset="0"/>
              </a:rPr>
              <a:t> of </a:t>
            </a:r>
            <a:r>
              <a:rPr lang="nl-NL" sz="1200" dirty="0" err="1">
                <a:cs typeface="Arial" panose="020B0604020202020204" pitchFamily="34" charset="0"/>
              </a:rPr>
              <a:t>devices</a:t>
            </a:r>
            <a:r>
              <a:rPr lang="nl-NL" sz="1200" dirty="0">
                <a:cs typeface="Arial" panose="020B0604020202020204" pitchFamily="34" charset="0"/>
              </a:rPr>
              <a:t> </a:t>
            </a:r>
            <a:r>
              <a:rPr lang="nl-NL" sz="1200" dirty="0" err="1">
                <a:cs typeface="Arial" panose="020B0604020202020204" pitchFamily="34" charset="0"/>
              </a:rPr>
              <a:t>and</a:t>
            </a:r>
            <a:r>
              <a:rPr lang="nl-NL" sz="1200" dirty="0">
                <a:cs typeface="Arial" panose="020B0604020202020204" pitchFamily="34" charset="0"/>
              </a:rPr>
              <a:t> security/privacy.</a:t>
            </a:r>
          </a:p>
          <a:p>
            <a:pPr>
              <a:spcBef>
                <a:spcPts val="900"/>
              </a:spcBef>
            </a:pPr>
            <a:r>
              <a:rPr lang="nl-NL" sz="1200" dirty="0" err="1">
                <a:cs typeface="Arial" panose="020B0604020202020204" pitchFamily="34" charset="0"/>
              </a:rPr>
              <a:t>Therefore</a:t>
            </a:r>
            <a:r>
              <a:rPr lang="nl-NL" sz="1200" dirty="0">
                <a:cs typeface="Arial" panose="020B0604020202020204" pitchFamily="34" charset="0"/>
              </a:rPr>
              <a:t>, Philips </a:t>
            </a:r>
            <a:r>
              <a:rPr lang="nl-NL" sz="1200" dirty="0" err="1">
                <a:cs typeface="Arial" panose="020B0604020202020204" pitchFamily="34" charset="0"/>
              </a:rPr>
              <a:t>suggests</a:t>
            </a:r>
            <a:r>
              <a:rPr lang="nl-NL" sz="1200" dirty="0">
                <a:cs typeface="Arial" panose="020B0604020202020204" pitchFamily="34" charset="0"/>
              </a:rPr>
              <a:t> </a:t>
            </a:r>
            <a:r>
              <a:rPr lang="nl-NL" sz="1200" dirty="0" err="1">
                <a:cs typeface="Arial" panose="020B0604020202020204" pitchFamily="34" charset="0"/>
              </a:rPr>
              <a:t>the</a:t>
            </a:r>
            <a:r>
              <a:rPr lang="nl-NL" sz="1200" dirty="0">
                <a:cs typeface="Arial" panose="020B0604020202020204" pitchFamily="34" charset="0"/>
              </a:rPr>
              <a:t> </a:t>
            </a:r>
            <a:r>
              <a:rPr lang="nl-NL" sz="1200" dirty="0" err="1">
                <a:cs typeface="Arial" panose="020B0604020202020204" pitchFamily="34" charset="0"/>
              </a:rPr>
              <a:t>following</a:t>
            </a:r>
            <a:r>
              <a:rPr lang="nl-NL" sz="1200" dirty="0">
                <a:cs typeface="Arial" panose="020B0604020202020204" pitchFamily="34" charset="0"/>
              </a:rPr>
              <a:t> topics </a:t>
            </a:r>
            <a:r>
              <a:rPr lang="nl-NL" sz="1200" dirty="0" err="1">
                <a:cs typeface="Arial" panose="020B0604020202020204" pitchFamily="34" charset="0"/>
              </a:rPr>
              <a:t>for</a:t>
            </a:r>
            <a:r>
              <a:rPr lang="nl-NL" sz="1200" dirty="0">
                <a:cs typeface="Arial" panose="020B0604020202020204" pitchFamily="34" charset="0"/>
              </a:rPr>
              <a:t> release 18 </a:t>
            </a:r>
            <a:r>
              <a:rPr lang="nl-NL" sz="1200" dirty="0" err="1">
                <a:cs typeface="Arial" panose="020B0604020202020204" pitchFamily="34" charset="0"/>
              </a:rPr>
              <a:t>to</a:t>
            </a:r>
            <a:r>
              <a:rPr lang="nl-NL" sz="1200" dirty="0">
                <a:cs typeface="Arial" panose="020B0604020202020204" pitchFamily="34" charset="0"/>
              </a:rPr>
              <a:t> </a:t>
            </a:r>
            <a:r>
              <a:rPr lang="nl-NL" sz="1200" dirty="0" err="1">
                <a:cs typeface="Arial" panose="020B0604020202020204" pitchFamily="34" charset="0"/>
              </a:rPr>
              <a:t>be</a:t>
            </a:r>
            <a:r>
              <a:rPr lang="nl-NL" sz="1200" dirty="0">
                <a:cs typeface="Arial" panose="020B0604020202020204" pitchFamily="34" charset="0"/>
              </a:rPr>
              <a:t> </a:t>
            </a:r>
            <a:r>
              <a:rPr lang="nl-NL" sz="1200" dirty="0" err="1">
                <a:cs typeface="Arial" panose="020B0604020202020204" pitchFamily="34" charset="0"/>
              </a:rPr>
              <a:t>included</a:t>
            </a:r>
            <a:r>
              <a:rPr lang="nl-NL" sz="1200" dirty="0">
                <a:cs typeface="Arial" panose="020B0604020202020204" pitchFamily="34" charset="0"/>
              </a:rPr>
              <a:t>:</a:t>
            </a:r>
          </a:p>
          <a:p>
            <a:pPr lvl="1">
              <a:spcBef>
                <a:spcPts val="100"/>
              </a:spcBef>
            </a:pPr>
            <a:r>
              <a:rPr lang="nl-NL" sz="1050" dirty="0" err="1">
                <a:cs typeface="Arial" panose="020B0604020202020204" pitchFamily="34" charset="0"/>
              </a:rPr>
              <a:t>Improved</a:t>
            </a:r>
            <a:r>
              <a:rPr lang="nl-NL" sz="1050" dirty="0">
                <a:cs typeface="Arial" panose="020B0604020202020204" pitchFamily="34" charset="0"/>
              </a:rPr>
              <a:t> </a:t>
            </a:r>
            <a:r>
              <a:rPr lang="nl-NL" sz="1050" dirty="0" err="1">
                <a:cs typeface="Arial" panose="020B0604020202020204" pitchFamily="34" charset="0"/>
              </a:rPr>
              <a:t>ProSe</a:t>
            </a:r>
            <a:r>
              <a:rPr lang="nl-NL" sz="1050" dirty="0">
                <a:cs typeface="Arial" panose="020B0604020202020204" pitchFamily="34" charset="0"/>
              </a:rPr>
              <a:t> </a:t>
            </a:r>
            <a:r>
              <a:rPr lang="nl-NL" sz="1050" dirty="0" err="1">
                <a:cs typeface="Arial" panose="020B0604020202020204" pitchFamily="34" charset="0"/>
              </a:rPr>
              <a:t>relay</a:t>
            </a:r>
            <a:r>
              <a:rPr lang="nl-NL" sz="1050" dirty="0">
                <a:cs typeface="Arial" panose="020B0604020202020204" pitchFamily="34" charset="0"/>
              </a:rPr>
              <a:t> support </a:t>
            </a:r>
            <a:r>
              <a:rPr lang="nl-NL" sz="1050" dirty="0" err="1">
                <a:cs typeface="Arial" panose="020B0604020202020204" pitchFamily="34" charset="0"/>
              </a:rPr>
              <a:t>to</a:t>
            </a:r>
            <a:r>
              <a:rPr lang="nl-NL" sz="1050" dirty="0">
                <a:cs typeface="Arial" panose="020B0604020202020204" pitchFamily="34" charset="0"/>
              </a:rPr>
              <a:t> </a:t>
            </a:r>
            <a:r>
              <a:rPr lang="en-US" sz="1050" dirty="0">
                <a:cs typeface="Arial" panose="020B0604020202020204" pitchFamily="34" charset="0"/>
              </a:rPr>
              <a:t>enable pervasive medical (I)IoT devices with reliable connections everywhere (incl. deep indoors and in rural areas).</a:t>
            </a:r>
          </a:p>
          <a:p>
            <a:pPr lvl="2">
              <a:spcBef>
                <a:spcPts val="100"/>
              </a:spcBef>
            </a:pPr>
            <a:r>
              <a:rPr lang="en-US" sz="900" dirty="0">
                <a:cs typeface="Arial" panose="020B0604020202020204" pitchFamily="34" charset="0"/>
              </a:rPr>
              <a:t>Including </a:t>
            </a:r>
            <a:r>
              <a:rPr lang="nl-NL" sz="900" dirty="0">
                <a:cs typeface="Arial" panose="020B0604020202020204" pitchFamily="34" charset="0"/>
              </a:rPr>
              <a:t>support </a:t>
            </a:r>
            <a:r>
              <a:rPr lang="nl-NL" sz="900" dirty="0" err="1">
                <a:cs typeface="Arial" panose="020B0604020202020204" pitchFamily="34" charset="0"/>
              </a:rPr>
              <a:t>for</a:t>
            </a:r>
            <a:r>
              <a:rPr lang="nl-NL" sz="900" dirty="0">
                <a:cs typeface="Arial" panose="020B0604020202020204" pitchFamily="34" charset="0"/>
              </a:rPr>
              <a:t> </a:t>
            </a:r>
            <a:r>
              <a:rPr lang="nl-NL" sz="900" dirty="0" err="1">
                <a:cs typeface="Arial" panose="020B0604020202020204" pitchFamily="34" charset="0"/>
              </a:rPr>
              <a:t>ubiquitous</a:t>
            </a:r>
            <a:r>
              <a:rPr lang="nl-NL" sz="900" dirty="0">
                <a:cs typeface="Arial" panose="020B0604020202020204" pitchFamily="34" charset="0"/>
              </a:rPr>
              <a:t> small </a:t>
            </a:r>
            <a:r>
              <a:rPr lang="nl-NL" sz="900" dirty="0" err="1">
                <a:cs typeface="Arial" panose="020B0604020202020204" pitchFamily="34" charset="0"/>
              </a:rPr>
              <a:t>battery</a:t>
            </a:r>
            <a:r>
              <a:rPr lang="nl-NL" sz="900" dirty="0">
                <a:cs typeface="Arial" panose="020B0604020202020204" pitchFamily="34" charset="0"/>
              </a:rPr>
              <a:t> </a:t>
            </a:r>
            <a:r>
              <a:rPr lang="nl-NL" sz="900" dirty="0" err="1">
                <a:cs typeface="Arial" panose="020B0604020202020204" pitchFamily="34" charset="0"/>
              </a:rPr>
              <a:t>devices</a:t>
            </a:r>
            <a:r>
              <a:rPr lang="nl-NL" sz="900" dirty="0">
                <a:cs typeface="Arial" panose="020B0604020202020204" pitchFamily="34" charset="0"/>
              </a:rPr>
              <a:t> (i.e. NB-</a:t>
            </a:r>
            <a:r>
              <a:rPr lang="nl-NL" sz="900" dirty="0" err="1">
                <a:cs typeface="Arial" panose="020B0604020202020204" pitchFamily="34" charset="0"/>
              </a:rPr>
              <a:t>IoT</a:t>
            </a:r>
            <a:r>
              <a:rPr lang="nl-NL" sz="900" dirty="0">
                <a:cs typeface="Arial" panose="020B0604020202020204" pitchFamily="34" charset="0"/>
              </a:rPr>
              <a:t>/LTE-M/</a:t>
            </a:r>
            <a:r>
              <a:rPr lang="nl-NL" sz="900" dirty="0" err="1">
                <a:cs typeface="Arial" panose="020B0604020202020204" pitchFamily="34" charset="0"/>
              </a:rPr>
              <a:t>RedCap</a:t>
            </a:r>
            <a:r>
              <a:rPr lang="nl-NL" sz="900" dirty="0">
                <a:cs typeface="Arial" panose="020B0604020202020204" pitchFamily="34" charset="0"/>
              </a:rPr>
              <a:t> support &amp; power </a:t>
            </a:r>
            <a:r>
              <a:rPr lang="nl-NL" sz="900" dirty="0" err="1">
                <a:cs typeface="Arial" panose="020B0604020202020204" pitchFamily="34" charset="0"/>
              </a:rPr>
              <a:t>saving</a:t>
            </a:r>
            <a:r>
              <a:rPr lang="nl-NL" sz="900" dirty="0">
                <a:cs typeface="Arial" panose="020B0604020202020204" pitchFamily="34" charset="0"/>
              </a:rPr>
              <a:t>), Multi-hop support </a:t>
            </a:r>
            <a:r>
              <a:rPr lang="nl-NL" sz="900" dirty="0" err="1">
                <a:cs typeface="Arial" panose="020B0604020202020204" pitchFamily="34" charset="0"/>
              </a:rPr>
              <a:t>to</a:t>
            </a:r>
            <a:r>
              <a:rPr lang="nl-NL" sz="900" dirty="0">
                <a:cs typeface="Arial" panose="020B0604020202020204" pitchFamily="34" charset="0"/>
              </a:rPr>
              <a:t> </a:t>
            </a:r>
            <a:r>
              <a:rPr lang="nl-NL" sz="900" dirty="0" err="1">
                <a:cs typeface="Arial" panose="020B0604020202020204" pitchFamily="34" charset="0"/>
              </a:rPr>
              <a:t>improve</a:t>
            </a:r>
            <a:r>
              <a:rPr lang="nl-NL" sz="900" dirty="0">
                <a:cs typeface="Arial" panose="020B0604020202020204" pitchFamily="34" charset="0"/>
              </a:rPr>
              <a:t> </a:t>
            </a:r>
            <a:r>
              <a:rPr lang="nl-NL" sz="900" dirty="0" err="1">
                <a:cs typeface="Arial" panose="020B0604020202020204" pitchFamily="34" charset="0"/>
              </a:rPr>
              <a:t>coverage</a:t>
            </a:r>
            <a:r>
              <a:rPr lang="nl-NL" sz="900" dirty="0">
                <a:cs typeface="Arial" panose="020B0604020202020204" pitchFamily="34" charset="0"/>
              </a:rPr>
              <a:t>, Multi-leg </a:t>
            </a:r>
            <a:r>
              <a:rPr lang="nl-NL" sz="900" dirty="0" err="1">
                <a:cs typeface="Arial" panose="020B0604020202020204" pitchFamily="34" charset="0"/>
              </a:rPr>
              <a:t>connectivity</a:t>
            </a:r>
            <a:r>
              <a:rPr lang="nl-NL" sz="900" dirty="0">
                <a:cs typeface="Arial" panose="020B0604020202020204" pitchFamily="34" charset="0"/>
              </a:rPr>
              <a:t> support </a:t>
            </a:r>
            <a:r>
              <a:rPr lang="nl-NL" sz="900" dirty="0" err="1">
                <a:cs typeface="Arial" panose="020B0604020202020204" pitchFamily="34" charset="0"/>
              </a:rPr>
              <a:t>for</a:t>
            </a:r>
            <a:r>
              <a:rPr lang="nl-NL" sz="900" dirty="0">
                <a:cs typeface="Arial" panose="020B0604020202020204" pitchFamily="34" charset="0"/>
              </a:rPr>
              <a:t> </a:t>
            </a:r>
            <a:r>
              <a:rPr lang="nl-NL" sz="900" dirty="0" err="1">
                <a:cs typeface="Arial" panose="020B0604020202020204" pitchFamily="34" charset="0"/>
              </a:rPr>
              <a:t>higher</a:t>
            </a:r>
            <a:r>
              <a:rPr lang="nl-NL" sz="900" dirty="0">
                <a:cs typeface="Arial" panose="020B0604020202020204" pitchFamily="34" charset="0"/>
              </a:rPr>
              <a:t> </a:t>
            </a:r>
            <a:r>
              <a:rPr lang="nl-NL" sz="900" dirty="0" err="1">
                <a:cs typeface="Arial" panose="020B0604020202020204" pitchFamily="34" charset="0"/>
              </a:rPr>
              <a:t>reliability</a:t>
            </a:r>
            <a:r>
              <a:rPr lang="nl-NL" sz="900" dirty="0">
                <a:cs typeface="Arial" panose="020B0604020202020204" pitchFamily="34" charset="0"/>
              </a:rPr>
              <a:t> of </a:t>
            </a:r>
            <a:r>
              <a:rPr lang="nl-NL" sz="900" dirty="0" err="1">
                <a:cs typeface="Arial" panose="020B0604020202020204" pitchFamily="34" charset="0"/>
              </a:rPr>
              <a:t>medical</a:t>
            </a:r>
            <a:r>
              <a:rPr lang="nl-NL" sz="900" dirty="0">
                <a:cs typeface="Arial" panose="020B0604020202020204" pitchFamily="34" charset="0"/>
              </a:rPr>
              <a:t> device </a:t>
            </a:r>
            <a:r>
              <a:rPr lang="nl-NL" sz="900" dirty="0" err="1">
                <a:cs typeface="Arial" panose="020B0604020202020204" pitchFamily="34" charset="0"/>
              </a:rPr>
              <a:t>communication</a:t>
            </a:r>
            <a:r>
              <a:rPr lang="nl-NL" sz="900" dirty="0">
                <a:cs typeface="Arial" panose="020B0604020202020204" pitchFamily="34" charset="0"/>
              </a:rPr>
              <a:t>, </a:t>
            </a:r>
            <a:r>
              <a:rPr lang="nl-NL" sz="900" dirty="0" err="1">
                <a:cs typeface="Arial" panose="020B0604020202020204" pitchFamily="34" charset="0"/>
              </a:rPr>
              <a:t>and</a:t>
            </a:r>
            <a:r>
              <a:rPr lang="nl-NL" sz="900" dirty="0">
                <a:cs typeface="Arial" panose="020B0604020202020204" pitchFamily="34" charset="0"/>
              </a:rPr>
              <a:t> UE-</a:t>
            </a:r>
            <a:r>
              <a:rPr lang="nl-NL" sz="900" dirty="0" err="1">
                <a:cs typeface="Arial" panose="020B0604020202020204" pitchFamily="34" charset="0"/>
              </a:rPr>
              <a:t>to</a:t>
            </a:r>
            <a:r>
              <a:rPr lang="nl-NL" sz="900" dirty="0">
                <a:cs typeface="Arial" panose="020B0604020202020204" pitchFamily="34" charset="0"/>
              </a:rPr>
              <a:t>-UE </a:t>
            </a:r>
            <a:r>
              <a:rPr lang="nl-NL" sz="900" dirty="0" err="1">
                <a:cs typeface="Arial" panose="020B0604020202020204" pitchFamily="34" charset="0"/>
              </a:rPr>
              <a:t>relay</a:t>
            </a:r>
            <a:r>
              <a:rPr lang="nl-NL" sz="900" dirty="0">
                <a:cs typeface="Arial" panose="020B0604020202020204" pitchFamily="34" charset="0"/>
              </a:rPr>
              <a:t> </a:t>
            </a:r>
            <a:r>
              <a:rPr lang="nl-NL" sz="900" dirty="0" err="1">
                <a:cs typeface="Arial" panose="020B0604020202020204" pitchFamily="34" charset="0"/>
              </a:rPr>
              <a:t>to</a:t>
            </a:r>
            <a:r>
              <a:rPr lang="nl-NL" sz="900" dirty="0">
                <a:cs typeface="Arial" panose="020B0604020202020204" pitchFamily="34" charset="0"/>
              </a:rPr>
              <a:t> </a:t>
            </a:r>
            <a:r>
              <a:rPr lang="nl-NL" sz="900" dirty="0" err="1">
                <a:cs typeface="Arial" panose="020B0604020202020204" pitchFamily="34" charset="0"/>
              </a:rPr>
              <a:t>enable</a:t>
            </a:r>
            <a:r>
              <a:rPr lang="nl-NL" sz="900" dirty="0">
                <a:cs typeface="Arial" panose="020B0604020202020204" pitchFamily="34" charset="0"/>
              </a:rPr>
              <a:t> </a:t>
            </a:r>
            <a:r>
              <a:rPr lang="nl-NL" sz="900" dirty="0" err="1">
                <a:cs typeface="Arial" panose="020B0604020202020204" pitchFamily="34" charset="0"/>
              </a:rPr>
              <a:t>additional</a:t>
            </a:r>
            <a:r>
              <a:rPr lang="nl-NL" sz="900" dirty="0">
                <a:cs typeface="Arial" panose="020B0604020202020204" pitchFamily="34" charset="0"/>
              </a:rPr>
              <a:t> </a:t>
            </a:r>
            <a:r>
              <a:rPr lang="nl-NL" sz="900" dirty="0" err="1">
                <a:cs typeface="Arial" panose="020B0604020202020204" pitchFamily="34" charset="0"/>
              </a:rPr>
              <a:t>communication</a:t>
            </a:r>
            <a:r>
              <a:rPr lang="nl-NL" sz="900" dirty="0">
                <a:cs typeface="Arial" panose="020B0604020202020204" pitchFamily="34" charset="0"/>
              </a:rPr>
              <a:t> </a:t>
            </a:r>
            <a:r>
              <a:rPr lang="nl-NL" sz="900" dirty="0" err="1">
                <a:cs typeface="Arial" panose="020B0604020202020204" pitchFamily="34" charset="0"/>
              </a:rPr>
              <a:t>scenarios</a:t>
            </a:r>
            <a:r>
              <a:rPr lang="nl-NL" sz="900" dirty="0">
                <a:cs typeface="Arial" panose="020B0604020202020204" pitchFamily="34" charset="0"/>
              </a:rPr>
              <a:t> (e.g. </a:t>
            </a:r>
            <a:r>
              <a:rPr lang="nl-NL" sz="900" dirty="0" err="1">
                <a:cs typeface="Arial" panose="020B0604020202020204" pitchFamily="34" charset="0"/>
              </a:rPr>
              <a:t>safety</a:t>
            </a:r>
            <a:r>
              <a:rPr lang="nl-NL" sz="900" dirty="0">
                <a:cs typeface="Arial" panose="020B0604020202020204" pitchFamily="34" charset="0"/>
              </a:rPr>
              <a:t> </a:t>
            </a:r>
            <a:r>
              <a:rPr lang="nl-NL" sz="900" dirty="0" err="1">
                <a:cs typeface="Arial" panose="020B0604020202020204" pitchFamily="34" charset="0"/>
              </a:rPr>
              <a:t>related</a:t>
            </a:r>
            <a:r>
              <a:rPr lang="nl-NL" sz="900" dirty="0">
                <a:cs typeface="Arial" panose="020B0604020202020204" pitchFamily="34" charset="0"/>
              </a:rPr>
              <a:t> </a:t>
            </a:r>
            <a:r>
              <a:rPr lang="nl-NL" sz="900" dirty="0" err="1">
                <a:cs typeface="Arial" panose="020B0604020202020204" pitchFamily="34" charset="0"/>
              </a:rPr>
              <a:t>use</a:t>
            </a:r>
            <a:r>
              <a:rPr lang="nl-NL" sz="900" dirty="0">
                <a:cs typeface="Arial" panose="020B0604020202020204" pitchFamily="34" charset="0"/>
              </a:rPr>
              <a:t> cases).</a:t>
            </a:r>
          </a:p>
          <a:p>
            <a:pPr lvl="1">
              <a:spcBef>
                <a:spcPts val="300"/>
              </a:spcBef>
              <a:spcAft>
                <a:spcPts val="300"/>
              </a:spcAft>
            </a:pPr>
            <a:r>
              <a:rPr lang="nl-NL" sz="1050" dirty="0">
                <a:cs typeface="Arial" panose="020B0604020202020204" pitchFamily="34" charset="0"/>
              </a:rPr>
              <a:t>Support </a:t>
            </a:r>
            <a:r>
              <a:rPr lang="nl-NL" sz="1050" dirty="0" err="1">
                <a:cs typeface="Arial" panose="020B0604020202020204" pitchFamily="34" charset="0"/>
              </a:rPr>
              <a:t>for</a:t>
            </a:r>
            <a:r>
              <a:rPr lang="nl-NL" sz="1050" dirty="0">
                <a:cs typeface="Arial" panose="020B0604020202020204" pitchFamily="34" charset="0"/>
              </a:rPr>
              <a:t> Vehicle </a:t>
            </a:r>
            <a:r>
              <a:rPr lang="nl-NL" sz="1050" dirty="0" err="1">
                <a:cs typeface="Arial" panose="020B0604020202020204" pitchFamily="34" charset="0"/>
              </a:rPr>
              <a:t>Mounted</a:t>
            </a:r>
            <a:r>
              <a:rPr lang="nl-NL" sz="1050" dirty="0">
                <a:cs typeface="Arial" panose="020B0604020202020204" pitchFamily="34" charset="0"/>
              </a:rPr>
              <a:t> </a:t>
            </a:r>
            <a:r>
              <a:rPr lang="nl-NL" sz="1050" dirty="0" err="1">
                <a:cs typeface="Arial" panose="020B0604020202020204" pitchFamily="34" charset="0"/>
              </a:rPr>
              <a:t>Relays</a:t>
            </a:r>
            <a:r>
              <a:rPr lang="nl-NL" sz="1050" dirty="0">
                <a:cs typeface="Arial" panose="020B0604020202020204" pitchFamily="34" charset="0"/>
              </a:rPr>
              <a:t> (e.g. on ambulance) </a:t>
            </a:r>
            <a:r>
              <a:rPr lang="nl-NL" sz="1050" dirty="0" err="1">
                <a:cs typeface="Arial" panose="020B0604020202020204" pitchFamily="34" charset="0"/>
              </a:rPr>
              <a:t>providing</a:t>
            </a:r>
            <a:r>
              <a:rPr lang="nl-NL" sz="1050" dirty="0">
                <a:cs typeface="Arial" panose="020B0604020202020204" pitchFamily="34" charset="0"/>
              </a:rPr>
              <a:t> </a:t>
            </a:r>
            <a:r>
              <a:rPr lang="nl-NL" sz="1050" dirty="0" err="1">
                <a:cs typeface="Arial" panose="020B0604020202020204" pitchFamily="34" charset="0"/>
              </a:rPr>
              <a:t>enhanced</a:t>
            </a:r>
            <a:r>
              <a:rPr lang="nl-NL" sz="1050" dirty="0">
                <a:cs typeface="Arial" panose="020B0604020202020204" pitchFamily="34" charset="0"/>
              </a:rPr>
              <a:t> </a:t>
            </a:r>
            <a:r>
              <a:rPr lang="nl-NL" sz="1050" dirty="0" err="1">
                <a:cs typeface="Arial" panose="020B0604020202020204" pitchFamily="34" charset="0"/>
              </a:rPr>
              <a:t>coverage</a:t>
            </a:r>
            <a:r>
              <a:rPr lang="nl-NL" sz="1050" dirty="0">
                <a:cs typeface="Arial" panose="020B0604020202020204" pitchFamily="34" charset="0"/>
              </a:rPr>
              <a:t> </a:t>
            </a:r>
            <a:r>
              <a:rPr lang="nl-NL" sz="1050" dirty="0" err="1">
                <a:cs typeface="Arial" panose="020B0604020202020204" pitchFamily="34" charset="0"/>
              </a:rPr>
              <a:t>and</a:t>
            </a:r>
            <a:r>
              <a:rPr lang="nl-NL" sz="1050" dirty="0">
                <a:cs typeface="Arial" panose="020B0604020202020204" pitchFamily="34" charset="0"/>
              </a:rPr>
              <a:t> </a:t>
            </a:r>
            <a:r>
              <a:rPr lang="nl-NL" sz="1050" dirty="0" err="1">
                <a:cs typeface="Arial" panose="020B0604020202020204" pitchFamily="34" charset="0"/>
              </a:rPr>
              <a:t>efficient</a:t>
            </a:r>
            <a:r>
              <a:rPr lang="nl-NL" sz="1050" dirty="0">
                <a:cs typeface="Arial" panose="020B0604020202020204" pitchFamily="34" charset="0"/>
              </a:rPr>
              <a:t> </a:t>
            </a:r>
            <a:r>
              <a:rPr lang="nl-NL" sz="1050" dirty="0" err="1">
                <a:cs typeface="Arial" panose="020B0604020202020204" pitchFamily="34" charset="0"/>
              </a:rPr>
              <a:t>operation</a:t>
            </a:r>
            <a:r>
              <a:rPr lang="nl-NL" sz="1050" dirty="0">
                <a:cs typeface="Arial" panose="020B0604020202020204" pitchFamily="34" charset="0"/>
              </a:rPr>
              <a:t> </a:t>
            </a:r>
            <a:r>
              <a:rPr lang="nl-NL" sz="1050" dirty="0" err="1">
                <a:cs typeface="Arial" panose="020B0604020202020204" pitchFamily="34" charset="0"/>
              </a:rPr>
              <a:t>for</a:t>
            </a:r>
            <a:r>
              <a:rPr lang="nl-NL" sz="1050" dirty="0">
                <a:cs typeface="Arial" panose="020B0604020202020204" pitchFamily="34" charset="0"/>
              </a:rPr>
              <a:t> first </a:t>
            </a:r>
            <a:r>
              <a:rPr lang="nl-NL" sz="1050" dirty="0" err="1">
                <a:cs typeface="Arial" panose="020B0604020202020204" pitchFamily="34" charset="0"/>
              </a:rPr>
              <a:t>responders</a:t>
            </a:r>
            <a:r>
              <a:rPr lang="nl-NL" sz="1050" dirty="0">
                <a:cs typeface="Arial" panose="020B0604020202020204" pitchFamily="34" charset="0"/>
              </a:rPr>
              <a:t>, </a:t>
            </a:r>
            <a:r>
              <a:rPr lang="nl-NL" sz="1050" dirty="0" err="1">
                <a:cs typeface="Arial" panose="020B0604020202020204" pitchFamily="34" charset="0"/>
              </a:rPr>
              <a:t>their</a:t>
            </a:r>
            <a:r>
              <a:rPr lang="nl-NL" sz="1050" dirty="0">
                <a:cs typeface="Arial" panose="020B0604020202020204" pitchFamily="34" charset="0"/>
              </a:rPr>
              <a:t> equipment </a:t>
            </a:r>
            <a:r>
              <a:rPr lang="nl-NL" sz="1050" dirty="0" err="1">
                <a:cs typeface="Arial" panose="020B0604020202020204" pitchFamily="34" charset="0"/>
              </a:rPr>
              <a:t>and</a:t>
            </a:r>
            <a:r>
              <a:rPr lang="nl-NL" sz="1050" dirty="0">
                <a:cs typeface="Arial" panose="020B0604020202020204" pitchFamily="34" charset="0"/>
              </a:rPr>
              <a:t> </a:t>
            </a:r>
            <a:r>
              <a:rPr lang="nl-NL" sz="1050" dirty="0" err="1">
                <a:cs typeface="Arial" panose="020B0604020202020204" pitchFamily="34" charset="0"/>
              </a:rPr>
              <a:t>for</a:t>
            </a:r>
            <a:r>
              <a:rPr lang="nl-NL" sz="1050" dirty="0">
                <a:cs typeface="Arial" panose="020B0604020202020204" pitchFamily="34" charset="0"/>
              </a:rPr>
              <a:t> </a:t>
            </a:r>
            <a:r>
              <a:rPr lang="nl-NL" sz="1050" dirty="0" err="1">
                <a:cs typeface="Arial" panose="020B0604020202020204" pitchFamily="34" charset="0"/>
              </a:rPr>
              <a:t>the</a:t>
            </a:r>
            <a:r>
              <a:rPr lang="nl-NL" sz="1050" dirty="0">
                <a:cs typeface="Arial" panose="020B0604020202020204" pitchFamily="34" charset="0"/>
              </a:rPr>
              <a:t> </a:t>
            </a:r>
            <a:r>
              <a:rPr lang="nl-NL" sz="1050" dirty="0" err="1">
                <a:cs typeface="Arial" panose="020B0604020202020204" pitchFamily="34" charset="0"/>
              </a:rPr>
              <a:t>victims</a:t>
            </a:r>
            <a:r>
              <a:rPr lang="nl-NL" sz="1050" dirty="0">
                <a:cs typeface="Arial" panose="020B0604020202020204" pitchFamily="34" charset="0"/>
              </a:rPr>
              <a:t>.</a:t>
            </a:r>
          </a:p>
          <a:p>
            <a:pPr lvl="1">
              <a:spcBef>
                <a:spcPts val="300"/>
              </a:spcBef>
              <a:spcAft>
                <a:spcPts val="300"/>
              </a:spcAft>
            </a:pPr>
            <a:r>
              <a:rPr lang="nl-NL" sz="1050" dirty="0">
                <a:cs typeface="Arial" panose="020B0604020202020204" pitchFamily="34" charset="0"/>
              </a:rPr>
              <a:t>Sidelink positioning/</a:t>
            </a:r>
            <a:r>
              <a:rPr lang="nl-NL" sz="1050" dirty="0" err="1">
                <a:cs typeface="Arial" panose="020B0604020202020204" pitchFamily="34" charset="0"/>
              </a:rPr>
              <a:t>ranging</a:t>
            </a:r>
            <a:r>
              <a:rPr lang="nl-NL" sz="1050" dirty="0">
                <a:cs typeface="Arial" panose="020B0604020202020204" pitchFamily="34" charset="0"/>
              </a:rPr>
              <a:t> services </a:t>
            </a:r>
            <a:r>
              <a:rPr lang="nl-NL" sz="1050" dirty="0" err="1">
                <a:cs typeface="Arial" panose="020B0604020202020204" pitchFamily="34" charset="0"/>
              </a:rPr>
              <a:t>for</a:t>
            </a:r>
            <a:r>
              <a:rPr lang="nl-NL" sz="1050" dirty="0">
                <a:cs typeface="Arial" panose="020B0604020202020204" pitchFamily="34" charset="0"/>
              </a:rPr>
              <a:t> </a:t>
            </a:r>
            <a:r>
              <a:rPr lang="nl-NL" sz="1050" dirty="0" err="1">
                <a:cs typeface="Arial" panose="020B0604020202020204" pitchFamily="34" charset="0"/>
              </a:rPr>
              <a:t>improved</a:t>
            </a:r>
            <a:r>
              <a:rPr lang="nl-NL" sz="1050" dirty="0">
                <a:cs typeface="Arial" panose="020B0604020202020204" pitchFamily="34" charset="0"/>
              </a:rPr>
              <a:t> </a:t>
            </a:r>
            <a:r>
              <a:rPr lang="nl-NL" sz="1050" dirty="0" err="1">
                <a:cs typeface="Arial" panose="020B0604020202020204" pitchFamily="34" charset="0"/>
              </a:rPr>
              <a:t>location</a:t>
            </a:r>
            <a:r>
              <a:rPr lang="nl-NL" sz="1050" dirty="0">
                <a:cs typeface="Arial" panose="020B0604020202020204" pitchFamily="34" charset="0"/>
              </a:rPr>
              <a:t> </a:t>
            </a:r>
            <a:r>
              <a:rPr lang="nl-NL" sz="1050" dirty="0" err="1">
                <a:cs typeface="Arial" panose="020B0604020202020204" pitchFamily="34" charset="0"/>
              </a:rPr>
              <a:t>accuracy</a:t>
            </a:r>
            <a:r>
              <a:rPr lang="nl-NL" sz="1050" dirty="0">
                <a:cs typeface="Arial" panose="020B0604020202020204" pitchFamily="34" charset="0"/>
              </a:rPr>
              <a:t> </a:t>
            </a:r>
            <a:r>
              <a:rPr lang="nl-NL" sz="1050" dirty="0" err="1">
                <a:cs typeface="Arial" panose="020B0604020202020204" pitchFamily="34" charset="0"/>
              </a:rPr>
              <a:t>and</a:t>
            </a:r>
            <a:r>
              <a:rPr lang="nl-NL" sz="1050" dirty="0">
                <a:cs typeface="Arial" panose="020B0604020202020204" pitchFamily="34" charset="0"/>
              </a:rPr>
              <a:t> tracking of </a:t>
            </a:r>
            <a:r>
              <a:rPr lang="nl-NL" sz="1050" dirty="0" err="1">
                <a:cs typeface="Arial" panose="020B0604020202020204" pitchFamily="34" charset="0"/>
              </a:rPr>
              <a:t>victims</a:t>
            </a:r>
            <a:r>
              <a:rPr lang="nl-NL" sz="1050" dirty="0">
                <a:cs typeface="Arial" panose="020B0604020202020204" pitchFamily="34" charset="0"/>
              </a:rPr>
              <a:t>, </a:t>
            </a:r>
            <a:r>
              <a:rPr lang="nl-NL" sz="1050" dirty="0" err="1">
                <a:cs typeface="Arial" panose="020B0604020202020204" pitchFamily="34" charset="0"/>
              </a:rPr>
              <a:t>staff</a:t>
            </a:r>
            <a:r>
              <a:rPr lang="nl-NL" sz="1050" dirty="0">
                <a:cs typeface="Arial" panose="020B0604020202020204" pitchFamily="34" charset="0"/>
              </a:rPr>
              <a:t> </a:t>
            </a:r>
            <a:r>
              <a:rPr lang="nl-NL" sz="1050" dirty="0" err="1">
                <a:cs typeface="Arial" panose="020B0604020202020204" pitchFamily="34" charset="0"/>
              </a:rPr>
              <a:t>and</a:t>
            </a:r>
            <a:r>
              <a:rPr lang="nl-NL" sz="1050" dirty="0">
                <a:cs typeface="Arial" panose="020B0604020202020204" pitchFamily="34" charset="0"/>
              </a:rPr>
              <a:t> </a:t>
            </a:r>
            <a:r>
              <a:rPr lang="nl-NL" sz="1050" dirty="0" err="1">
                <a:cs typeface="Arial" panose="020B0604020202020204" pitchFamily="34" charset="0"/>
              </a:rPr>
              <a:t>devices</a:t>
            </a:r>
            <a:r>
              <a:rPr lang="nl-NL" sz="1050" dirty="0">
                <a:cs typeface="Arial" panose="020B0604020202020204" pitchFamily="34" charset="0"/>
              </a:rPr>
              <a:t>, </a:t>
            </a:r>
            <a:r>
              <a:rPr lang="nl-NL" sz="1050" dirty="0" err="1">
                <a:cs typeface="Arial" panose="020B0604020202020204" pitchFamily="34" charset="0"/>
              </a:rPr>
              <a:t>including</a:t>
            </a:r>
            <a:r>
              <a:rPr lang="nl-NL" sz="1050" dirty="0">
                <a:cs typeface="Arial" panose="020B0604020202020204" pitchFamily="34" charset="0"/>
              </a:rPr>
              <a:t> out-of-</a:t>
            </a:r>
            <a:r>
              <a:rPr lang="nl-NL" sz="1050" dirty="0" err="1">
                <a:cs typeface="Arial" panose="020B0604020202020204" pitchFamily="34" charset="0"/>
              </a:rPr>
              <a:t>coverage</a:t>
            </a:r>
            <a:r>
              <a:rPr lang="nl-NL" sz="1050" dirty="0">
                <a:cs typeface="Arial" panose="020B0604020202020204" pitchFamily="34" charset="0"/>
              </a:rPr>
              <a:t> or </a:t>
            </a:r>
            <a:r>
              <a:rPr lang="nl-NL" sz="1050" dirty="0" err="1">
                <a:cs typeface="Arial" panose="020B0604020202020204" pitchFamily="34" charset="0"/>
              </a:rPr>
              <a:t>partial</a:t>
            </a:r>
            <a:r>
              <a:rPr lang="nl-NL" sz="1050" dirty="0">
                <a:cs typeface="Arial" panose="020B0604020202020204" pitchFamily="34" charset="0"/>
              </a:rPr>
              <a:t> </a:t>
            </a:r>
            <a:r>
              <a:rPr lang="nl-NL" sz="1050" dirty="0" err="1">
                <a:cs typeface="Arial" panose="020B0604020202020204" pitchFamily="34" charset="0"/>
              </a:rPr>
              <a:t>coverage</a:t>
            </a:r>
            <a:r>
              <a:rPr lang="nl-NL" sz="1050" dirty="0">
                <a:cs typeface="Arial" panose="020B0604020202020204" pitchFamily="34" charset="0"/>
              </a:rPr>
              <a:t> </a:t>
            </a:r>
            <a:r>
              <a:rPr lang="nl-NL" sz="1050" dirty="0" err="1">
                <a:cs typeface="Arial" panose="020B0604020202020204" pitchFamily="34" charset="0"/>
              </a:rPr>
              <a:t>situations</a:t>
            </a:r>
            <a:r>
              <a:rPr lang="nl-NL" sz="1050" dirty="0">
                <a:cs typeface="Arial" panose="020B0604020202020204" pitchFamily="34" charset="0"/>
              </a:rPr>
              <a:t>.</a:t>
            </a:r>
          </a:p>
          <a:p>
            <a:pPr lvl="1">
              <a:spcBef>
                <a:spcPts val="300"/>
              </a:spcBef>
              <a:spcAft>
                <a:spcPts val="300"/>
              </a:spcAft>
            </a:pPr>
            <a:r>
              <a:rPr lang="en-US" sz="1050" dirty="0">
                <a:cs typeface="Arial" panose="020B0604020202020204" pitchFamily="34" charset="0"/>
              </a:rPr>
              <a:t>Full support for 5G features for Non-Public Networks, such as non-3GPP access, Proximity Services, Location Services, Edge Computing, etc., and improved support for onboarding/provisioning.</a:t>
            </a:r>
          </a:p>
          <a:p>
            <a:pPr lvl="1">
              <a:spcBef>
                <a:spcPts val="300"/>
              </a:spcBef>
              <a:spcAft>
                <a:spcPts val="300"/>
              </a:spcAft>
            </a:pPr>
            <a:r>
              <a:rPr lang="en-US" sz="1050" dirty="0">
                <a:cs typeface="Arial" panose="020B0604020202020204" pitchFamily="34" charset="0"/>
              </a:rPr>
              <a:t>Support for Personal IoT Networks and Residential networks, to enable easier deployment and easier onboarding of wearables and other devices for remote healthcare.</a:t>
            </a:r>
          </a:p>
          <a:p>
            <a:pPr lvl="1">
              <a:spcBef>
                <a:spcPts val="300"/>
              </a:spcBef>
              <a:spcAft>
                <a:spcPts val="300"/>
              </a:spcAft>
            </a:pPr>
            <a:r>
              <a:rPr lang="en-US" sz="1050" dirty="0">
                <a:cs typeface="Arial" panose="020B0604020202020204" pitchFamily="34" charset="0"/>
              </a:rPr>
              <a:t>Support for Localized networks, e.g., temporary emergency network for mass casualty events to ensure QoS.</a:t>
            </a:r>
          </a:p>
          <a:p>
            <a:pPr lvl="1">
              <a:spcBef>
                <a:spcPts val="300"/>
              </a:spcBef>
              <a:spcAft>
                <a:spcPts val="300"/>
              </a:spcAft>
            </a:pPr>
            <a:r>
              <a:rPr lang="en-US" sz="1050" dirty="0">
                <a:cs typeface="Arial" panose="020B0604020202020204" pitchFamily="34" charset="0"/>
              </a:rPr>
              <a:t>Support for Passive IoT and other very low power features to enable </a:t>
            </a:r>
            <a:r>
              <a:rPr lang="nl-NL" sz="1050" dirty="0" err="1">
                <a:cs typeface="Arial" panose="020B0604020202020204" pitchFamily="34" charset="0"/>
              </a:rPr>
              <a:t>ubiquitous</a:t>
            </a:r>
            <a:r>
              <a:rPr lang="nl-NL" sz="1050" dirty="0">
                <a:cs typeface="Arial" panose="020B0604020202020204" pitchFamily="34" charset="0"/>
              </a:rPr>
              <a:t> small </a:t>
            </a:r>
            <a:r>
              <a:rPr lang="nl-NL" sz="1050" dirty="0" err="1">
                <a:cs typeface="Arial" panose="020B0604020202020204" pitchFamily="34" charset="0"/>
              </a:rPr>
              <a:t>battery</a:t>
            </a:r>
            <a:r>
              <a:rPr lang="nl-NL" sz="1050" dirty="0">
                <a:cs typeface="Arial" panose="020B0604020202020204" pitchFamily="34" charset="0"/>
              </a:rPr>
              <a:t> </a:t>
            </a:r>
            <a:r>
              <a:rPr lang="nl-NL" sz="1050" dirty="0" err="1">
                <a:cs typeface="Arial" panose="020B0604020202020204" pitchFamily="34" charset="0"/>
              </a:rPr>
              <a:t>medical</a:t>
            </a:r>
            <a:r>
              <a:rPr lang="nl-NL" sz="1050" dirty="0">
                <a:cs typeface="Arial" panose="020B0604020202020204" pitchFamily="34" charset="0"/>
              </a:rPr>
              <a:t> </a:t>
            </a:r>
            <a:r>
              <a:rPr lang="nl-NL" sz="1050" dirty="0" err="1">
                <a:cs typeface="Arial" panose="020B0604020202020204" pitchFamily="34" charset="0"/>
              </a:rPr>
              <a:t>devices</a:t>
            </a:r>
            <a:r>
              <a:rPr lang="nl-NL" sz="1050" dirty="0">
                <a:cs typeface="Arial" panose="020B0604020202020204" pitchFamily="34" charset="0"/>
              </a:rPr>
              <a:t> </a:t>
            </a:r>
            <a:r>
              <a:rPr lang="nl-NL" sz="1050" dirty="0" err="1">
                <a:cs typeface="Arial" panose="020B0604020202020204" pitchFamily="34" charset="0"/>
              </a:rPr>
              <a:t>and</a:t>
            </a:r>
            <a:r>
              <a:rPr lang="nl-NL" sz="1050" dirty="0">
                <a:cs typeface="Arial" panose="020B0604020202020204" pitchFamily="34" charset="0"/>
              </a:rPr>
              <a:t> asset tracking</a:t>
            </a:r>
            <a:r>
              <a:rPr lang="en-US" sz="1050" dirty="0">
                <a:cs typeface="Arial" panose="020B0604020202020204" pitchFamily="34" charset="0"/>
              </a:rPr>
              <a:t>.</a:t>
            </a:r>
          </a:p>
          <a:p>
            <a:pPr lvl="1">
              <a:spcBef>
                <a:spcPts val="300"/>
              </a:spcBef>
              <a:spcAft>
                <a:spcPts val="300"/>
              </a:spcAft>
            </a:pPr>
            <a:r>
              <a:rPr lang="nl-NL" sz="1050" dirty="0">
                <a:cs typeface="Arial" panose="020B0604020202020204" pitchFamily="34" charset="0"/>
              </a:rPr>
              <a:t>Support </a:t>
            </a:r>
            <a:r>
              <a:rPr lang="nl-NL" sz="1050" dirty="0" err="1">
                <a:cs typeface="Arial" panose="020B0604020202020204" pitchFamily="34" charset="0"/>
              </a:rPr>
              <a:t>for</a:t>
            </a:r>
            <a:r>
              <a:rPr lang="nl-NL" sz="1050" dirty="0">
                <a:cs typeface="Arial" panose="020B0604020202020204" pitchFamily="34" charset="0"/>
              </a:rPr>
              <a:t> 5G </a:t>
            </a:r>
            <a:r>
              <a:rPr lang="nl-NL" sz="1050" dirty="0" err="1">
                <a:cs typeface="Arial" panose="020B0604020202020204" pitchFamily="34" charset="0"/>
              </a:rPr>
              <a:t>integrated</a:t>
            </a:r>
            <a:r>
              <a:rPr lang="nl-NL" sz="1050" dirty="0">
                <a:cs typeface="Arial" panose="020B0604020202020204" pitchFamily="34" charset="0"/>
              </a:rPr>
              <a:t> </a:t>
            </a:r>
            <a:r>
              <a:rPr lang="nl-NL" sz="1050" dirty="0" err="1">
                <a:cs typeface="Arial" panose="020B0604020202020204" pitchFamily="34" charset="0"/>
              </a:rPr>
              <a:t>sensing</a:t>
            </a:r>
            <a:r>
              <a:rPr lang="nl-NL" sz="1050" dirty="0">
                <a:cs typeface="Arial" panose="020B0604020202020204" pitchFamily="34" charset="0"/>
              </a:rPr>
              <a:t>/radar </a:t>
            </a:r>
            <a:r>
              <a:rPr lang="nl-NL" sz="1050" dirty="0" err="1">
                <a:cs typeface="Arial" panose="020B0604020202020204" pitchFamily="34" charset="0"/>
              </a:rPr>
              <a:t>capabilities</a:t>
            </a:r>
            <a:r>
              <a:rPr lang="nl-NL" sz="1050" dirty="0">
                <a:cs typeface="Arial" panose="020B0604020202020204" pitchFamily="34" charset="0"/>
              </a:rPr>
              <a:t> </a:t>
            </a:r>
            <a:r>
              <a:rPr lang="nl-NL" sz="1050" dirty="0" err="1">
                <a:cs typeface="Arial" panose="020B0604020202020204" pitchFamily="34" charset="0"/>
              </a:rPr>
              <a:t>to</a:t>
            </a:r>
            <a:r>
              <a:rPr lang="nl-NL" sz="1050" dirty="0">
                <a:cs typeface="Arial" panose="020B0604020202020204" pitchFamily="34" charset="0"/>
              </a:rPr>
              <a:t> </a:t>
            </a:r>
            <a:r>
              <a:rPr lang="nl-NL" sz="1050" dirty="0" err="1">
                <a:cs typeface="Arial" panose="020B0604020202020204" pitchFamily="34" charset="0"/>
              </a:rPr>
              <a:t>enable</a:t>
            </a:r>
            <a:r>
              <a:rPr lang="nl-NL" sz="1050" dirty="0">
                <a:cs typeface="Arial" panose="020B0604020202020204" pitchFamily="34" charset="0"/>
              </a:rPr>
              <a:t> remote </a:t>
            </a:r>
            <a:r>
              <a:rPr lang="nl-NL" sz="1050" dirty="0" err="1">
                <a:cs typeface="Arial" panose="020B0604020202020204" pitchFamily="34" charset="0"/>
              </a:rPr>
              <a:t>physical</a:t>
            </a:r>
            <a:r>
              <a:rPr lang="nl-NL" sz="1050" dirty="0">
                <a:cs typeface="Arial" panose="020B0604020202020204" pitchFamily="34" charset="0"/>
              </a:rPr>
              <a:t> </a:t>
            </a:r>
            <a:r>
              <a:rPr lang="nl-NL" sz="1050" dirty="0" err="1">
                <a:cs typeface="Arial" panose="020B0604020202020204" pitchFamily="34" charset="0"/>
              </a:rPr>
              <a:t>activity</a:t>
            </a:r>
            <a:r>
              <a:rPr lang="nl-NL" sz="1050" dirty="0">
                <a:cs typeface="Arial" panose="020B0604020202020204" pitchFamily="34" charset="0"/>
              </a:rPr>
              <a:t> </a:t>
            </a:r>
            <a:r>
              <a:rPr lang="nl-NL" sz="1050" dirty="0" err="1">
                <a:cs typeface="Arial" panose="020B0604020202020204" pitchFamily="34" charset="0"/>
              </a:rPr>
              <a:t>detection</a:t>
            </a:r>
            <a:r>
              <a:rPr lang="nl-NL" sz="1050" dirty="0">
                <a:cs typeface="Arial" panose="020B0604020202020204" pitchFamily="34" charset="0"/>
              </a:rPr>
              <a:t> </a:t>
            </a:r>
            <a:r>
              <a:rPr lang="nl-NL" sz="1050" dirty="0" err="1">
                <a:cs typeface="Arial" panose="020B0604020202020204" pitchFamily="34" charset="0"/>
              </a:rPr>
              <a:t>and</a:t>
            </a:r>
            <a:r>
              <a:rPr lang="nl-NL" sz="1050" dirty="0">
                <a:cs typeface="Arial" panose="020B0604020202020204" pitchFamily="34" charset="0"/>
              </a:rPr>
              <a:t> monitoring.</a:t>
            </a:r>
          </a:p>
          <a:p>
            <a:pPr>
              <a:spcBef>
                <a:spcPts val="300"/>
              </a:spcBef>
              <a:spcAft>
                <a:spcPts val="300"/>
              </a:spcAft>
            </a:pPr>
            <a:r>
              <a:rPr lang="en-US" sz="1200" dirty="0">
                <a:cs typeface="Arial" panose="020B0604020202020204" pitchFamily="34" charset="0"/>
              </a:rPr>
              <a:t>Although not part of prioritization we need to make sure to deliver highly secure 5G systems in SA3, including allocating sufficient time to support long discussed features such as dealing with Fake Base Stations.</a:t>
            </a:r>
          </a:p>
        </p:txBody>
      </p:sp>
      <p:sp>
        <p:nvSpPr>
          <p:cNvPr id="6" name="Title 5">
            <a:extLst>
              <a:ext uri="{FF2B5EF4-FFF2-40B4-BE49-F238E27FC236}">
                <a16:creationId xmlns:a16="http://schemas.microsoft.com/office/drawing/2014/main" id="{C3395A0B-D3C3-4722-9EE4-91E0E66845FE}"/>
              </a:ext>
            </a:extLst>
          </p:cNvPr>
          <p:cNvSpPr>
            <a:spLocks noGrp="1"/>
          </p:cNvSpPr>
          <p:nvPr>
            <p:ph type="title"/>
          </p:nvPr>
        </p:nvSpPr>
        <p:spPr>
          <a:xfrm>
            <a:off x="382093" y="128940"/>
            <a:ext cx="7523937" cy="573306"/>
          </a:xfrm>
        </p:spPr>
        <p:txBody>
          <a:bodyPr/>
          <a:lstStyle/>
          <a:p>
            <a:r>
              <a:rPr lang="en-GB" b="1" dirty="0"/>
              <a:t>Topics for release 18</a:t>
            </a:r>
          </a:p>
        </p:txBody>
      </p:sp>
    </p:spTree>
    <p:extLst>
      <p:ext uri="{BB962C8B-B14F-4D97-AF65-F5344CB8AC3E}">
        <p14:creationId xmlns:p14="http://schemas.microsoft.com/office/powerpoint/2010/main" val="33256888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3045&quot;&gt;&lt;version val=&quot;2513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m/%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7&quot;&gt;&lt;elem m_fUsage=&quot;3.43900000000000005684E+00&quot;&gt;&lt;m_msothmcolidx val=&quot;0&quot;/&gt;&lt;m_rgb r=&quot;A3&quot; g=&quot;D9&quot; b=&quot;D9&quot;/&gt;&lt;m_nBrightness val=&quot;0&quot;/&gt;&lt;/elem&gt;&lt;elem m_fUsage=&quot;1.41682643648100059508E+00&quot;&gt;&lt;m_msothmcolidx val=&quot;0&quot;/&gt;&lt;m_rgb r=&quot;9E&quot; g=&quot;2D&quot; b=&quot;B1&quot;/&gt;&lt;m_nBrightness val=&quot;0&quot;/&gt;&lt;/elem&gt;&lt;elem m_fUsage=&quot;1.20667841354961047351E+00&quot;&gt;&lt;m_msothmcolidx val=&quot;0&quot;/&gt;&lt;m_rgb r=&quot;EC&quot; g=&quot;43&quot; b=&quot;71&quot;/&gt;&lt;m_nBrightness val=&quot;0&quot;/&gt;&lt;/elem&gt;&lt;elem m_fUsage=&quot;8.80119440100000316463E-01&quot;&gt;&lt;m_msothmcolidx val=&quot;0&quot;/&gt;&lt;m_rgb r=&quot;00&quot; g=&quot;8E&quot; b=&quot;CC&quot;/&gt;&lt;m_nBrightness val=&quot;0&quot;/&gt;&lt;/elem&gt;&lt;elem m_fUsage=&quot;6.84653792832900287557E-01&quot;&gt;&lt;m_msothmcolidx val=&quot;0&quot;/&gt;&lt;m_rgb r=&quot;9E&quot; g=&quot;2D&quot; b=&quot;11&quot;/&gt;&lt;m_nBrightness val=&quot;0&quot;/&gt;&lt;/elem&gt;&lt;elem m_fUsage=&quot;3.13810596090000171188E-01&quot;&gt;&lt;m_msothmcolidx val=&quot;0&quot;/&gt;&lt;m_rgb r=&quot;09&quot; g=&quot;A3&quot; b=&quot;FF&quot;/&gt;&lt;m_nBrightness val=&quot;0&quot;/&gt;&lt;/elem&gt;&lt;elem m_fUsage=&quot;2.05891132094649098594E-01&quot;&gt;&lt;m_msothmcolidx val=&quot;0&quot;/&gt;&lt;m_rgb r=&quot;D3&quot; g=&quot;E8&quot; b=&quot;ED&quot;/&gt;&lt;m_nBrightness val=&quot;0&quot;/&gt;&lt;/elem&gt;&lt;/m_vecMRU&gt;&lt;/m_mruColor&gt;&lt;m_eweekdayFirstOfWeek val=&quot;2&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pDBUoc6Sy.lkCHWo1uwO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pDBUoc6Sy.lkCHWo1uwO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pDBUoc6Sy.lkCHWo1uwO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pDBUoc6Sy.lkCHWo1uwO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pDBUoc6Sy.lkCHWo1uwO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pDBUoc6Sy.lkCHWo1uwO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pDBUoc6Sy.lkCHWo1uwO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MZcqiK.QS.uCKor15CERX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3wbatYagSyKSJhzbVoC0G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MZcqiK.QS.uCKor15CERX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MZcqiK.QS.uCKor15CERX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MZcqiK.QS.uCKor15CERX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MZcqiK.QS.uCKor15CERX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MZcqiK.QS.uCKor15CERX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MZcqiK.QS.uCKor15CERXA"/>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pwfHA3mKSQSlIsgihYk8A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pwfHA3mKSQSlIsgihYk8A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pwfHA3mKSQSlIsgihYk8A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pwfHA3mKSQSlIsgihYk8A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pwfHA3mKSQSlIsgihYk8A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pwfHA3mKSQSlIsgihYk8A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pwfHA3mKSQSlIsgihYk8AQ"/>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mpmNO_54Sa2hlaXD_IEjig"/>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rDhZ.6C_Tu2XwAo0QYSkJ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yKhZnkiSTuqlYXlI_XspM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RqvyvM2iRHaxZ5i4g7GA.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Gf4VFSuEQQups0ulDuF19w"/>
</p:tagLst>
</file>

<file path=ppt/tags/tag73.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2"/>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X80pDCr0Q2Wp2L0wENcehQ"/>
</p:tagLst>
</file>

<file path=ppt/tags/tag76.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2"/>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v3c97NhnRtGIQipb0wENxQ"/>
</p:tagLst>
</file>

<file path=ppt/tags/tag79.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2"/>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50q1yE6hRTGv_ga4GbII8g"/>
</p:tagLst>
</file>

<file path=ppt/tags/tag82.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2"/>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ar.LJhckSGCxmH17d0fWVg"/>
</p:tagLst>
</file>

<file path=ppt/tags/tag85.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2"/>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Fn3EePDZRDCiGs6qA7F.ig"/>
</p:tagLst>
</file>

<file path=ppt/tags/tag88.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2"/>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presentation_template_16x9_aug18">
  <a:themeElements>
    <a:clrScheme name="Philips">
      <a:dk1>
        <a:sysClr val="windowText" lastClr="000000"/>
      </a:dk1>
      <a:lt1>
        <a:sysClr val="window" lastClr="FFFFFF"/>
      </a:lt1>
      <a:dk2>
        <a:srgbClr val="000000"/>
      </a:dk2>
      <a:lt2>
        <a:srgbClr val="FFFFFF"/>
      </a:lt2>
      <a:accent1>
        <a:srgbClr val="0066A1"/>
      </a:accent1>
      <a:accent2>
        <a:srgbClr val="1E9D8B"/>
      </a:accent2>
      <a:accent3>
        <a:srgbClr val="5B8F22"/>
      </a:accent3>
      <a:accent4>
        <a:srgbClr val="E98300"/>
      </a:accent4>
      <a:accent5>
        <a:srgbClr val="EC4371"/>
      </a:accent5>
      <a:accent6>
        <a:srgbClr val="9E2DB1"/>
      </a:accent6>
      <a:hlink>
        <a:srgbClr val="0089C4"/>
      </a:hlink>
      <a:folHlink>
        <a:srgbClr val="631D76"/>
      </a:folHlink>
    </a:clrScheme>
    <a:fontScheme name="Philips_New">
      <a:majorFont>
        <a:latin typeface="Calibri Light"/>
        <a:ea typeface=""/>
        <a:cs typeface=""/>
      </a:majorFont>
      <a:minorFont>
        <a:latin typeface="Calibri"/>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89C4"/>
        </a:solidFill>
        <a:ln w="25400" cap="flat" cmpd="sng" algn="ctr">
          <a:solidFill>
            <a:srgbClr val="0089C4"/>
          </a:solidFill>
          <a:prstDash val="solid"/>
        </a:ln>
        <a:effectLst/>
      </a:spPr>
      <a:bodyPr rtlCol="0" anchor="ctr"/>
      <a:lstStyle>
        <a:defPPr algn="ctr">
          <a:defRPr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hesis_Status_Dec8_2020" id="{FB141BA8-99B1-4FCD-A97B-608F5964EAFD}" vid="{B020EC37-3079-42A0-9F6E-6D0C25B1579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C64F82C6CD6C94A8F82091B7C34EADA" ma:contentTypeVersion="11" ma:contentTypeDescription="Een nieuw document maken." ma:contentTypeScope="" ma:versionID="bc500d0478a427c523a2cef431dd07f8">
  <xsd:schema xmlns:xsd="http://www.w3.org/2001/XMLSchema" xmlns:xs="http://www.w3.org/2001/XMLSchema" xmlns:p="http://schemas.microsoft.com/office/2006/metadata/properties" xmlns:ns2="42a7a364-d442-4b4e-9d25-37106f32e136" targetNamespace="http://schemas.microsoft.com/office/2006/metadata/properties" ma:root="true" ma:fieldsID="a978e1295b563b04251a8c23df9aff29" ns2:_="">
    <xsd:import namespace="42a7a364-d442-4b4e-9d25-37106f32e13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a7a364-d442-4b4e-9d25-37106f32e1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e40374fb-a6cc-4854-989f-c1d94a7967ee" ContentTypeId="0x01" PreviousValue="false"/>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85BCD7B-971F-4E91-97D1-361586FF88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2a7a364-d442-4b4e-9d25-37106f32e1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3000002-8BFC-4B9C-AA37-36F938B55812}">
  <ds:schemaRefs>
    <ds:schemaRef ds:uri="http://schemas.microsoft.com/sharepoint/v3/contenttype/forms"/>
  </ds:schemaRefs>
</ds:datastoreItem>
</file>

<file path=customXml/itemProps3.xml><?xml version="1.0" encoding="utf-8"?>
<ds:datastoreItem xmlns:ds="http://schemas.openxmlformats.org/officeDocument/2006/customXml" ds:itemID="{35D7DADB-0DAA-476C-9214-C970595A68F1}">
  <ds:schemaRefs>
    <ds:schemaRef ds:uri="Microsoft.SharePoint.Taxonomy.ContentTypeSync"/>
  </ds:schemaRefs>
</ds:datastoreItem>
</file>

<file path=customXml/itemProps4.xml><?xml version="1.0" encoding="utf-8"?>
<ds:datastoreItem xmlns:ds="http://schemas.openxmlformats.org/officeDocument/2006/customXml" ds:itemID="{152E6E02-E468-4361-A928-111E2711755E}">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42a7a364-d442-4b4e-9d25-37106f32e136"/>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Thesis_Status_Dec8_2020</Template>
  <TotalTime>12449</TotalTime>
  <Words>456</Words>
  <Application>Microsoft Office PowerPoint</Application>
  <PresentationFormat>On-screen Show (16:9)</PresentationFormat>
  <Paragraphs>41</Paragraphs>
  <Slides>3</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vt:i4>
      </vt:variant>
    </vt:vector>
  </HeadingPairs>
  <TitlesOfParts>
    <vt:vector size="9" baseType="lpstr">
      <vt:lpstr>Arial</vt:lpstr>
      <vt:lpstr>Arial Rounded MT Bold</vt:lpstr>
      <vt:lpstr>Calibri</vt:lpstr>
      <vt:lpstr>Calibri Light</vt:lpstr>
      <vt:lpstr>presentation_template_16x9_aug18</vt:lpstr>
      <vt:lpstr>think-cell Slide</vt:lpstr>
      <vt:lpstr>PowerPoint Presentation</vt:lpstr>
      <vt:lpstr>5G topics for healthcare</vt:lpstr>
      <vt:lpstr>Topics for release 18</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Ramachandran, Raja</dc:creator>
  <cp:lastModifiedBy>r7</cp:lastModifiedBy>
  <cp:revision>318</cp:revision>
  <dcterms:created xsi:type="dcterms:W3CDTF">2020-12-09T14:20:44Z</dcterms:created>
  <dcterms:modified xsi:type="dcterms:W3CDTF">2021-09-06T11:51:18Z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0x0101006C64F82C6CD6C94A8F82091B7C34EADA</vt:lpwstr>
  </property>
</Properties>
</file>